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sldIdLst>
    <p:sldId id="290" r:id="rId2"/>
    <p:sldId id="291" r:id="rId3"/>
    <p:sldId id="292" r:id="rId4"/>
    <p:sldId id="293" r:id="rId5"/>
    <p:sldId id="294" r:id="rId6"/>
    <p:sldId id="295" r:id="rId7"/>
    <p:sldId id="296" r:id="rId8"/>
    <p:sldId id="297" r:id="rId9"/>
    <p:sldId id="354" r:id="rId10"/>
    <p:sldId id="298" r:id="rId11"/>
    <p:sldId id="299" r:id="rId12"/>
    <p:sldId id="300" r:id="rId13"/>
    <p:sldId id="301" r:id="rId14"/>
    <p:sldId id="302" r:id="rId15"/>
    <p:sldId id="303" r:id="rId16"/>
    <p:sldId id="304" r:id="rId17"/>
    <p:sldId id="305" r:id="rId18"/>
    <p:sldId id="355" r:id="rId19"/>
    <p:sldId id="306" r:id="rId20"/>
    <p:sldId id="307"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5" r:id="rId38"/>
    <p:sldId id="326" r:id="rId39"/>
    <p:sldId id="327" r:id="rId40"/>
    <p:sldId id="328" r:id="rId41"/>
    <p:sldId id="329" r:id="rId42"/>
    <p:sldId id="330" r:id="rId43"/>
    <p:sldId id="331" r:id="rId44"/>
    <p:sldId id="332" r:id="rId45"/>
    <p:sldId id="333" r:id="rId46"/>
    <p:sldId id="334" r:id="rId47"/>
    <p:sldId id="335" r:id="rId48"/>
    <p:sldId id="336" r:id="rId49"/>
    <p:sldId id="337" r:id="rId50"/>
    <p:sldId id="338" r:id="rId51"/>
    <p:sldId id="339" r:id="rId52"/>
    <p:sldId id="340" r:id="rId53"/>
    <p:sldId id="341" r:id="rId54"/>
    <p:sldId id="342" r:id="rId55"/>
    <p:sldId id="343" r:id="rId56"/>
    <p:sldId id="344" r:id="rId57"/>
    <p:sldId id="345" r:id="rId58"/>
    <p:sldId id="346" r:id="rId59"/>
    <p:sldId id="347" r:id="rId60"/>
    <p:sldId id="348" r:id="rId61"/>
    <p:sldId id="350" r:id="rId62"/>
    <p:sldId id="349" r:id="rId63"/>
    <p:sldId id="351" r:id="rId64"/>
    <p:sldId id="352" r:id="rId65"/>
    <p:sldId id="353" r:id="rId66"/>
    <p:sldId id="324" r:id="rId6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81" autoAdjust="0"/>
    <p:restoredTop sz="94660"/>
  </p:normalViewPr>
  <p:slideViewPr>
    <p:cSldViewPr snapToGrid="0">
      <p:cViewPr varScale="1">
        <p:scale>
          <a:sx n="75" d="100"/>
          <a:sy n="75" d="100"/>
        </p:scale>
        <p:origin x="43" y="19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slideMaster" Target="../slideMasters/slideMaster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slideMaster" Target="../slideMasters/slideMaster1.xml"/><Relationship Id="rId4" Type="http://schemas.openxmlformats.org/officeDocument/2006/relationships/tags" Target="../tags/tag154.xml"/><Relationship Id="rId9" Type="http://schemas.openxmlformats.org/officeDocument/2006/relationships/tags" Target="../tags/tag159.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Master" Target="../slideMasters/slideMaster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slideMaster" Target="../slideMasters/slideMaster1.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tags" Target="../tags/tag18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slideMaster" Target="../slideMasters/slideMaster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Master" Target="../slideMasters/slideMaster1.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10" Type="http://schemas.openxmlformats.org/officeDocument/2006/relationships/slideMaster" Target="../slideMasters/slideMaster1.xml"/><Relationship Id="rId4" Type="http://schemas.openxmlformats.org/officeDocument/2006/relationships/tags" Target="../tags/tag223.xml"/><Relationship Id="rId9" Type="http://schemas.openxmlformats.org/officeDocument/2006/relationships/tags" Target="../tags/tag228.xml"/></Relationships>
</file>

<file path=ppt/slideLayouts/_rels/slideLayout19.xml.rels><?xml version="1.0" encoding="UTF-8" standalone="yes"?>
<Relationships xmlns="http://schemas.openxmlformats.org/package/2006/relationships"><Relationship Id="rId13" Type="http://schemas.openxmlformats.org/officeDocument/2006/relationships/tags" Target="../tags/tag241.xml"/><Relationship Id="rId18" Type="http://schemas.openxmlformats.org/officeDocument/2006/relationships/tags" Target="../tags/tag246.xml"/><Relationship Id="rId26" Type="http://schemas.openxmlformats.org/officeDocument/2006/relationships/tags" Target="../tags/tag254.xml"/><Relationship Id="rId39" Type="http://schemas.openxmlformats.org/officeDocument/2006/relationships/tags" Target="../tags/tag267.xml"/><Relationship Id="rId21" Type="http://schemas.openxmlformats.org/officeDocument/2006/relationships/tags" Target="../tags/tag249.xml"/><Relationship Id="rId34" Type="http://schemas.openxmlformats.org/officeDocument/2006/relationships/tags" Target="../tags/tag262.xml"/><Relationship Id="rId7" Type="http://schemas.openxmlformats.org/officeDocument/2006/relationships/tags" Target="../tags/tag235.xml"/><Relationship Id="rId2" Type="http://schemas.openxmlformats.org/officeDocument/2006/relationships/tags" Target="../tags/tag230.xml"/><Relationship Id="rId16" Type="http://schemas.openxmlformats.org/officeDocument/2006/relationships/tags" Target="../tags/tag244.xml"/><Relationship Id="rId20" Type="http://schemas.openxmlformats.org/officeDocument/2006/relationships/tags" Target="../tags/tag248.xml"/><Relationship Id="rId29" Type="http://schemas.openxmlformats.org/officeDocument/2006/relationships/tags" Target="../tags/tag257.xml"/><Relationship Id="rId41" Type="http://schemas.openxmlformats.org/officeDocument/2006/relationships/slideMaster" Target="../slideMasters/slideMaster1.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24" Type="http://schemas.openxmlformats.org/officeDocument/2006/relationships/tags" Target="../tags/tag252.xml"/><Relationship Id="rId32" Type="http://schemas.openxmlformats.org/officeDocument/2006/relationships/tags" Target="../tags/tag260.xml"/><Relationship Id="rId37" Type="http://schemas.openxmlformats.org/officeDocument/2006/relationships/tags" Target="../tags/tag265.xml"/><Relationship Id="rId40" Type="http://schemas.openxmlformats.org/officeDocument/2006/relationships/tags" Target="../tags/tag268.xml"/><Relationship Id="rId5" Type="http://schemas.openxmlformats.org/officeDocument/2006/relationships/tags" Target="../tags/tag233.xml"/><Relationship Id="rId15" Type="http://schemas.openxmlformats.org/officeDocument/2006/relationships/tags" Target="../tags/tag243.xml"/><Relationship Id="rId23" Type="http://schemas.openxmlformats.org/officeDocument/2006/relationships/tags" Target="../tags/tag251.xml"/><Relationship Id="rId28" Type="http://schemas.openxmlformats.org/officeDocument/2006/relationships/tags" Target="../tags/tag256.xml"/><Relationship Id="rId36" Type="http://schemas.openxmlformats.org/officeDocument/2006/relationships/tags" Target="../tags/tag264.xml"/><Relationship Id="rId10" Type="http://schemas.openxmlformats.org/officeDocument/2006/relationships/tags" Target="../tags/tag238.xml"/><Relationship Id="rId19" Type="http://schemas.openxmlformats.org/officeDocument/2006/relationships/tags" Target="../tags/tag247.xml"/><Relationship Id="rId31" Type="http://schemas.openxmlformats.org/officeDocument/2006/relationships/tags" Target="../tags/tag259.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tags" Target="../tags/tag242.xml"/><Relationship Id="rId22" Type="http://schemas.openxmlformats.org/officeDocument/2006/relationships/tags" Target="../tags/tag250.xml"/><Relationship Id="rId27" Type="http://schemas.openxmlformats.org/officeDocument/2006/relationships/tags" Target="../tags/tag255.xml"/><Relationship Id="rId30" Type="http://schemas.openxmlformats.org/officeDocument/2006/relationships/tags" Target="../tags/tag258.xml"/><Relationship Id="rId35" Type="http://schemas.openxmlformats.org/officeDocument/2006/relationships/tags" Target="../tags/tag263.xml"/><Relationship Id="rId8" Type="http://schemas.openxmlformats.org/officeDocument/2006/relationships/tags" Target="../tags/tag236.xml"/><Relationship Id="rId3" Type="http://schemas.openxmlformats.org/officeDocument/2006/relationships/tags" Target="../tags/tag231.xml"/><Relationship Id="rId12" Type="http://schemas.openxmlformats.org/officeDocument/2006/relationships/tags" Target="../tags/tag240.xml"/><Relationship Id="rId17" Type="http://schemas.openxmlformats.org/officeDocument/2006/relationships/tags" Target="../tags/tag245.xml"/><Relationship Id="rId25" Type="http://schemas.openxmlformats.org/officeDocument/2006/relationships/tags" Target="../tags/tag253.xml"/><Relationship Id="rId33" Type="http://schemas.openxmlformats.org/officeDocument/2006/relationships/tags" Target="../tags/tag261.xml"/><Relationship Id="rId38" Type="http://schemas.openxmlformats.org/officeDocument/2006/relationships/tags" Target="../tags/tag266.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 Type="http://schemas.openxmlformats.org/officeDocument/2006/relationships/tags" Target="../tags/tag38.xml"/><Relationship Id="rId16" Type="http://schemas.openxmlformats.org/officeDocument/2006/relationships/tags" Target="../tags/tag5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tags" Target="../tags/tag5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Master" Target="../slideMasters/slideMaster1.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slideMaster" Target="../slideMasters/slideMaster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1.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Master" Target="../slideMasters/slideMaster1.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318" y="-953"/>
            <a:ext cx="12192000" cy="6858953"/>
            <a:chOff x="-318" y="-953"/>
            <a:chExt cx="12192000" cy="6858953"/>
          </a:xfrm>
        </p:grpSpPr>
        <p:grpSp>
          <p:nvGrpSpPr>
            <p:cNvPr id="4" name="组合 3"/>
            <p:cNvGrpSpPr/>
            <p:nvPr userDrawn="1"/>
          </p:nvGrpSpPr>
          <p:grpSpPr>
            <a:xfrm>
              <a:off x="-318" y="635"/>
              <a:ext cx="12192000" cy="6857365"/>
              <a:chOff x="-318" y="635"/>
              <a:chExt cx="12192000" cy="6857365"/>
            </a:xfrm>
          </p:grpSpPr>
          <p:grpSp>
            <p:nvGrpSpPr>
              <p:cNvPr id="11" name="组合 10"/>
              <p:cNvGrpSpPr/>
              <p:nvPr userDrawn="1">
                <p:custDataLst>
                  <p:tags r:id="rId11"/>
                </p:custDataLst>
              </p:nvPr>
            </p:nvGrpSpPr>
            <p:grpSpPr>
              <a:xfrm>
                <a:off x="-318" y="635"/>
                <a:ext cx="12192000" cy="6857365"/>
                <a:chOff x="0" y="0"/>
                <a:chExt cx="19200" cy="10799"/>
              </a:xfrm>
            </p:grpSpPr>
            <p:sp>
              <p:nvSpPr>
                <p:cNvPr id="12" name="矩形 11"/>
                <p:cNvSpPr/>
                <p:nvPr userDrawn="1">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userDrawn="1">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userDrawn="1">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userDrawn="1">
                  <p:custDataLst>
                    <p:tags r:id="rId16"/>
                  </p:custDataLst>
                </p:nvPr>
              </p:nvGrpSpPr>
              <p:grpSpPr>
                <a:xfrm>
                  <a:off x="16448" y="9574"/>
                  <a:ext cx="2074" cy="675"/>
                  <a:chOff x="0" y="3633950"/>
                  <a:chExt cx="1405715" cy="457699"/>
                </a:xfrm>
              </p:grpSpPr>
              <p:sp>
                <p:nvSpPr>
                  <p:cNvPr id="20" name="菱形 19"/>
                  <p:cNvSpPr/>
                  <p:nvPr userDrawn="1">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userDrawn="1">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userDrawn="1">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userDrawn="1">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760FBDFE-C587-4B4C-A407-44438C67B59E}" type="datetimeFigureOut">
              <a:rPr lang="zh-CN" altLang="en-US" smtClean="0"/>
              <a:t>2025/9/6</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6"/>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7"/>
              </p:custDataLst>
            </p:nvPr>
          </p:nvGrpSpPr>
          <p:grpSpPr>
            <a:xfrm>
              <a:off x="11148545" y="6413693"/>
              <a:ext cx="950855" cy="316799"/>
              <a:chOff x="0" y="3623101"/>
              <a:chExt cx="1405715" cy="468548"/>
            </a:xfrm>
          </p:grpSpPr>
          <p:sp>
            <p:nvSpPr>
              <p:cNvPr id="11" name="菱形 10"/>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8"/>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318" y="-953"/>
            <a:ext cx="12192000" cy="6858953"/>
            <a:chOff x="-318" y="-953"/>
            <a:chExt cx="12192000" cy="6858953"/>
          </a:xfrm>
        </p:grpSpPr>
        <p:grpSp>
          <p:nvGrpSpPr>
            <p:cNvPr id="22" name="组合 21"/>
            <p:cNvGrpSpPr/>
            <p:nvPr userDrawn="1"/>
          </p:nvGrpSpPr>
          <p:grpSpPr>
            <a:xfrm>
              <a:off x="-318" y="635"/>
              <a:ext cx="12192000" cy="6857365"/>
              <a:chOff x="-318" y="635"/>
              <a:chExt cx="12192000" cy="6857365"/>
            </a:xfrm>
          </p:grpSpPr>
          <p:grpSp>
            <p:nvGrpSpPr>
              <p:cNvPr id="25" name="组合 24"/>
              <p:cNvGrpSpPr/>
              <p:nvPr userDrawn="1">
                <p:custDataLst>
                  <p:tags r:id="rId10"/>
                </p:custDataLst>
              </p:nvPr>
            </p:nvGrpSpPr>
            <p:grpSpPr>
              <a:xfrm>
                <a:off x="-318" y="635"/>
                <a:ext cx="12192000" cy="6857365"/>
                <a:chOff x="0" y="0"/>
                <a:chExt cx="19200" cy="10799"/>
              </a:xfrm>
            </p:grpSpPr>
            <p:sp>
              <p:nvSpPr>
                <p:cNvPr id="27" name="矩形 26"/>
                <p:cNvSpPr/>
                <p:nvPr userDrawn="1">
                  <p:custDataLst>
                    <p:tags r:id="rId12"/>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userDrawn="1">
                  <p:custDataLst>
                    <p:tags r:id="rId13"/>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4"/>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userDrawn="1">
                  <p:custDataLst>
                    <p:tags r:id="rId15"/>
                  </p:custDataLst>
                </p:nvPr>
              </p:nvGrpSpPr>
              <p:grpSpPr>
                <a:xfrm>
                  <a:off x="16448" y="9574"/>
                  <a:ext cx="2074" cy="675"/>
                  <a:chOff x="0" y="3633950"/>
                  <a:chExt cx="1405715" cy="457699"/>
                </a:xfrm>
              </p:grpSpPr>
              <p:sp>
                <p:nvSpPr>
                  <p:cNvPr id="31" name="菱形 30"/>
                  <p:cNvSpPr/>
                  <p:nvPr userDrawn="1">
                    <p:custDataLst>
                      <p:tags r:id="rId16"/>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userDrawn="1">
                    <p:custDataLst>
                      <p:tags r:id="rId17"/>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userDrawn="1">
                    <p:custDataLst>
                      <p:tags r:id="rId18"/>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圆角矩形 7"/>
              <p:cNvSpPr/>
              <p:nvPr userDrawn="1">
                <p:custDataLst>
                  <p:tags r:id="rId11"/>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五边形 4"/>
            <p:cNvSpPr/>
            <p:nvPr userDrawn="1">
              <p:custDataLst>
                <p:tags r:id="rId8"/>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五边形 6"/>
            <p:cNvSpPr/>
            <p:nvPr userDrawn="1">
              <p:custDataLst>
                <p:tags r:id="rId9"/>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5"/>
            </p:custDataLst>
          </p:nvPr>
        </p:nvSpPr>
        <p:spPr>
          <a:xfrm>
            <a:off x="2593023" y="2000251"/>
            <a:ext cx="7005955" cy="1491328"/>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88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10" name="文本占位符 9"/>
          <p:cNvSpPr>
            <a:spLocks noGrp="1"/>
          </p:cNvSpPr>
          <p:nvPr>
            <p:ph type="body" sz="quarter" idx="13" hasCustomPrompt="1"/>
            <p:custDataLst>
              <p:tags r:id="rId6"/>
            </p:custDataLst>
          </p:nvPr>
        </p:nvSpPr>
        <p:spPr>
          <a:xfrm>
            <a:off x="4979820" y="4079895"/>
            <a:ext cx="2232360" cy="481249"/>
          </a:xfrm>
        </p:spPr>
        <p:txBody>
          <a:bodyPr lIns="90000" tIns="0" rIns="90000" bIns="46800" anchor="ctr" anchorCtr="0">
            <a:normAutofit/>
          </a:bodyPr>
          <a:lstStyle>
            <a:lvl1pPr marL="0" indent="0" algn="ctr">
              <a:buNone/>
              <a:defRPr sz="2000" baseline="0">
                <a:latin typeface="Arial" panose="020B0604020202020204" pitchFamily="34" charset="0"/>
              </a:defRPr>
            </a:lvl1pPr>
            <a:lvl2pPr marL="457200" indent="0">
              <a:buNone/>
              <a:defRPr/>
            </a:lvl2pPr>
          </a:lstStyle>
          <a:p>
            <a:pPr lvl="0"/>
            <a:r>
              <a:rPr lang="zh-CN" altLang="en-US" dirty="0"/>
              <a:t>编辑文本</a:t>
            </a:r>
          </a:p>
        </p:txBody>
      </p:sp>
      <p:sp>
        <p:nvSpPr>
          <p:cNvPr id="12" name="文本占位符 11"/>
          <p:cNvSpPr>
            <a:spLocks noGrp="1"/>
          </p:cNvSpPr>
          <p:nvPr>
            <p:ph type="body" sz="quarter" idx="14" hasCustomPrompt="1"/>
            <p:custDataLst>
              <p:tags r:id="rId7"/>
            </p:custDataLst>
          </p:nvPr>
        </p:nvSpPr>
        <p:spPr>
          <a:xfrm>
            <a:off x="2593022" y="3539541"/>
            <a:ext cx="7005955" cy="481249"/>
          </a:xfrm>
        </p:spPr>
        <p:txBody>
          <a:bodyPr lIns="90000" tIns="0" rIns="90000" bIns="46800" anchor="t" anchorCtr="0">
            <a:normAutofit/>
          </a:bodyPr>
          <a:lstStyle>
            <a:lvl1pPr marL="0" indent="0" algn="ctr">
              <a:buNone/>
              <a:defRPr sz="2400" baseline="0">
                <a:latin typeface="Arial" panose="020B0604020202020204" pitchFamily="34" charset="0"/>
              </a:defRPr>
            </a:lvl1pPr>
            <a:lvl2pPr marL="457200" indent="0">
              <a:buNone/>
              <a:defRPr/>
            </a:lvl2pPr>
          </a:lstStyle>
          <a:p>
            <a:pPr lvl="0"/>
            <a:r>
              <a:rPr lang="zh-CN" altLang="en-US" dirty="0"/>
              <a:t>单击此处编辑文本</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11598910" y="6433185"/>
            <a:ext cx="450850" cy="149860"/>
            <a:chOff x="0" y="3623101"/>
            <a:chExt cx="1405715" cy="468548"/>
          </a:xfrm>
        </p:grpSpPr>
        <p:sp>
          <p:nvSpPr>
            <p:cNvPr id="19" name="菱形 18"/>
            <p:cNvSpPr/>
            <p:nvPr userDrawn="1">
              <p:custDataLst>
                <p:tags r:id="rId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userDrawn="1">
              <p:custDataLst>
                <p:tags r:id="rId8"/>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userDrawn="1">
              <p:custDataLst>
                <p:tags r:id="rId9"/>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五边形 4"/>
          <p:cNvSpPr/>
          <p:nvPr userDrawn="1">
            <p:custDataLst>
              <p:tags r:id="rId2"/>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日期占位符 2"/>
          <p:cNvSpPr>
            <a:spLocks noGrp="1"/>
          </p:cNvSpPr>
          <p:nvPr userDrawn="1">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4"/>
            </p:custDataLst>
          </p:nvPr>
        </p:nvSpPr>
        <p:spPr/>
        <p:txBody>
          <a:body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标题 6"/>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24" name="矩形 23"/>
          <p:cNvSpPr/>
          <p:nvPr userDrawn="1">
            <p:custDataLst>
              <p:tags r:id="rId1"/>
            </p:custDataLst>
          </p:nvPr>
        </p:nvSpPr>
        <p:spPr>
          <a:xfrm>
            <a:off x="257175" y="285750"/>
            <a:ext cx="11677650" cy="62960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25" name="组合 24"/>
          <p:cNvGrpSpPr/>
          <p:nvPr userDrawn="1">
            <p:custDataLst>
              <p:tags r:id="rId2"/>
            </p:custDataLst>
          </p:nvPr>
        </p:nvGrpSpPr>
        <p:grpSpPr>
          <a:xfrm>
            <a:off x="11148695" y="6413500"/>
            <a:ext cx="950595" cy="316865"/>
            <a:chOff x="0" y="3623101"/>
            <a:chExt cx="1405715" cy="468548"/>
          </a:xfrm>
        </p:grpSpPr>
        <p:sp>
          <p:nvSpPr>
            <p:cNvPr id="27" name="菱形 26"/>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菱形 27"/>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五边形 4"/>
          <p:cNvSpPr/>
          <p:nvPr userDrawn="1">
            <p:custDataLst>
              <p:tags r:id="rId3"/>
            </p:custDataLst>
          </p:nvPr>
        </p:nvSpPr>
        <p:spPr>
          <a:xfrm rot="5400000">
            <a:off x="660400" y="231775"/>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1281600" y="1249200"/>
            <a:ext cx="9626400" cy="723600"/>
          </a:xfrm>
        </p:spPr>
        <p:txBody>
          <a:bodyPr lIns="90000" tIns="46800" rIns="90000" bIns="46800" anchor="ctr">
            <a:normAutofit/>
          </a:bodyPr>
          <a:lstStyle>
            <a:lvl1pPr marL="0" indent="0">
              <a:buFont typeface="Arial" panose="020B0604020202020204" pitchFamily="34" charset="0"/>
              <a:buNone/>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userDrawn="1">
            <p:ph sz="quarter" idx="13"/>
            <p:custDataLst>
              <p:tags r:id="rId5"/>
            </p:custDataLst>
          </p:nvPr>
        </p:nvSpPr>
        <p:spPr>
          <a:xfrm>
            <a:off x="1281113" y="2163600"/>
            <a:ext cx="9626600" cy="3445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1"/>
            <a:ext cx="4823460" cy="685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6" name="组合 15"/>
          <p:cNvGrpSpPr/>
          <p:nvPr userDrawn="1">
            <p:custDataLst>
              <p:tags r:id="rId2"/>
            </p:custDataLst>
          </p:nvPr>
        </p:nvGrpSpPr>
        <p:grpSpPr>
          <a:xfrm>
            <a:off x="11598910" y="6433185"/>
            <a:ext cx="450850" cy="149860"/>
            <a:chOff x="0" y="3623101"/>
            <a:chExt cx="1405715" cy="468548"/>
          </a:xfrm>
        </p:grpSpPr>
        <p:sp>
          <p:nvSpPr>
            <p:cNvPr id="18" name="菱形 17"/>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583200" y="629920"/>
            <a:ext cx="3960000" cy="1022480"/>
          </a:xfrm>
        </p:spPr>
        <p:txBody>
          <a:bodyPr lIns="90000" tIns="46800" rIns="90000" bIns="46800" anchor="ctr">
            <a:normAutofit/>
          </a:bodyPr>
          <a:lstStyle>
            <a:lvl1pPr marL="0" indent="0">
              <a:buFont typeface="Arial" panose="020B0604020202020204" pitchFamily="34" charset="0"/>
              <a:buNone/>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p>
        </p:txBody>
      </p:sp>
      <p:sp>
        <p:nvSpPr>
          <p:cNvPr id="3" name="日期占位符 2"/>
          <p:cNvSpPr>
            <a:spLocks noGrp="1"/>
          </p:cNvSpPr>
          <p:nvPr userDrawn="1">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dirty="0"/>
          </a:p>
        </p:txBody>
      </p:sp>
      <p:sp>
        <p:nvSpPr>
          <p:cNvPr id="4" name="页脚占位符 3"/>
          <p:cNvSpPr>
            <a:spLocks noGrp="1"/>
          </p:cNvSpPr>
          <p:nvPr userDrawn="1">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8"/>
            </p:custDataLst>
          </p:nvPr>
        </p:nvSpPr>
        <p:spPr>
          <a:xfrm>
            <a:off x="586800" y="1764000"/>
            <a:ext cx="3956400" cy="4093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userDrawn="1">
            <p:ph sz="quarter" idx="14"/>
            <p:custDataLst>
              <p:tags r:id="rId9"/>
            </p:custDataLst>
          </p:nvPr>
        </p:nvSpPr>
        <p:spPr>
          <a:xfrm>
            <a:off x="5101200" y="769938"/>
            <a:ext cx="6480000" cy="5087937"/>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3" name="组合 22"/>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12000" y="689418"/>
            <a:ext cx="10976400" cy="718182"/>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1" name="组合 20"/>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04800" y="579120"/>
            <a:ext cx="10976400" cy="65568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2"/>
            </p:custDataLst>
          </p:nvPr>
        </p:nvSpPr>
        <p:spPr>
          <a:xfrm>
            <a:off x="579600" y="237600"/>
            <a:ext cx="11037600" cy="441964"/>
          </a:xfrm>
        </p:spPr>
        <p:txBody>
          <a:bodyPr lIns="90000" tIns="46800" rIns="90000" bIns="46800">
            <a:normAutofit/>
          </a:bodyPr>
          <a:lstStyle>
            <a:lvl1pPr marL="0" indent="0">
              <a:buFont typeface="Arial" panose="020B0604020202020204" pitchFamily="34" charset="0"/>
              <a:buNone/>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579600" y="1663200"/>
            <a:ext cx="53424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2400" y="1663200"/>
            <a:ext cx="53676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grpSp>
        <p:nvGrpSpPr>
          <p:cNvPr id="19" name="组合 18"/>
          <p:cNvGrpSpPr/>
          <p:nvPr userDrawn="1">
            <p:custDataLst>
              <p:tags r:id="rId10"/>
            </p:custDataLst>
          </p:nvPr>
        </p:nvGrpSpPr>
        <p:grpSpPr>
          <a:xfrm flipH="1">
            <a:off x="11129043" y="317149"/>
            <a:ext cx="976314" cy="307818"/>
            <a:chOff x="7177184" y="4307561"/>
            <a:chExt cx="976314" cy="307818"/>
          </a:xfrm>
        </p:grpSpPr>
        <p:sp>
          <p:nvSpPr>
            <p:cNvPr id="6" name="等腰三角形 5"/>
            <p:cNvSpPr/>
            <p:nvPr userDrawn="1">
              <p:custDataLst>
                <p:tags r:id="rId11"/>
              </p:custDataLst>
            </p:nvPr>
          </p:nvSpPr>
          <p:spPr>
            <a:xfrm rot="5400000" flipH="1">
              <a:off x="788701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2" name="等腰三角形 5"/>
            <p:cNvSpPr/>
            <p:nvPr userDrawn="1">
              <p:custDataLst>
                <p:tags r:id="rId12"/>
              </p:custDataLst>
            </p:nvPr>
          </p:nvSpPr>
          <p:spPr>
            <a:xfrm rot="5400000" flipH="1">
              <a:off x="751143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4" name="等腰三角形 5"/>
            <p:cNvSpPr/>
            <p:nvPr userDrawn="1">
              <p:custDataLst>
                <p:tags r:id="rId13"/>
              </p:custDataLst>
            </p:nvPr>
          </p:nvSpPr>
          <p:spPr>
            <a:xfrm rot="5400000" flipH="1">
              <a:off x="713585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7" name="圆角矩形 7"/>
          <p:cNvSpPr/>
          <p:nvPr userDrawn="1">
            <p:custDataLst>
              <p:tags r:id="rId1"/>
            </p:custDataLst>
          </p:nvPr>
        </p:nvSpPr>
        <p:spPr>
          <a:xfrm>
            <a:off x="193040" y="182880"/>
            <a:ext cx="11805285" cy="6491605"/>
          </a:xfrm>
          <a:prstGeom prst="roundRect">
            <a:avLst>
              <a:gd name="adj" fmla="val 17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0" name="矩形 9"/>
          <p:cNvSpPr/>
          <p:nvPr userDrawn="1">
            <p:custDataLst>
              <p:tags r:id="rId2"/>
            </p:custDataLst>
          </p:nvPr>
        </p:nvSpPr>
        <p:spPr>
          <a:xfrm>
            <a:off x="0" y="98638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12" name="五边形 4"/>
          <p:cNvSpPr/>
          <p:nvPr userDrawn="1">
            <p:custDataLst>
              <p:tags r:id="rId3"/>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五边形 6"/>
          <p:cNvSpPr/>
          <p:nvPr userDrawn="1">
            <p:custDataLst>
              <p:tags r:id="rId4"/>
            </p:custDataLst>
          </p:nvPr>
        </p:nvSpPr>
        <p:spPr>
          <a:xfrm rot="16200000" flipV="1">
            <a:off x="5792470" y="5731510"/>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5"/>
            </p:custDataLst>
          </p:nvPr>
        </p:nvSpPr>
        <p:spPr>
          <a:xfrm>
            <a:off x="1522800" y="1818640"/>
            <a:ext cx="9144000" cy="1907360"/>
          </a:xfrm>
        </p:spPr>
        <p:txBody>
          <a:bodyPr lIns="90000" tIns="46800" rIns="90000" bIns="46800" anchor="b">
            <a:normAutofit/>
          </a:bodyPr>
          <a:lstStyle>
            <a:lvl1pPr marL="0" indent="0" algn="ctr">
              <a:buFont typeface="Arial" panose="020B0604020202020204" pitchFamily="34" charset="0"/>
              <a:buNone/>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9"/>
            </p:custDataLst>
          </p:nvPr>
        </p:nvSpPr>
        <p:spPr>
          <a:xfrm>
            <a:off x="1522413" y="3862800"/>
            <a:ext cx="9144000" cy="1656000"/>
          </a:xfrm>
        </p:spPr>
        <p:txBody>
          <a:bodyPr lIns="90000" tIns="46800" rIns="90000" bIns="46800">
            <a:normAutofit/>
          </a:bodyPr>
          <a:lstStyle>
            <a:lvl1pPr marL="0" indent="0" algn="ctr">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结束页_1_3">
    <p:spTree>
      <p:nvGrpSpPr>
        <p:cNvPr id="1" name=""/>
        <p:cNvGrpSpPr/>
        <p:nvPr/>
      </p:nvGrpSpPr>
      <p:grpSpPr>
        <a:xfrm>
          <a:off x="0" y="0"/>
          <a:ext cx="0" cy="0"/>
          <a:chOff x="0" y="0"/>
          <a:chExt cx="0" cy="0"/>
        </a:xfrm>
      </p:grpSpPr>
      <p:sp>
        <p:nvSpPr>
          <p:cNvPr id="8" name="页脚占位符 4"/>
          <p:cNvSpPr>
            <a:spLocks noGrp="1"/>
          </p:cNvSpPr>
          <p:nvPr>
            <p:ph type="ftr" sz="quarter" idx="16385"/>
            <p:custDataLst>
              <p:tags r:id="rId1"/>
            </p:custDataLst>
          </p:nvPr>
        </p:nvSpPr>
        <p:spPr/>
        <p:txBody>
          <a:bodyPr/>
          <a:lstStyle/>
          <a:p>
            <a:endParaRPr lang="zh-CN" altLang="en-US"/>
          </a:p>
        </p:txBody>
      </p:sp>
      <p:sp>
        <p:nvSpPr>
          <p:cNvPr id="9" name="灯片编号占位符 5"/>
          <p:cNvSpPr>
            <a:spLocks noGrp="1"/>
          </p:cNvSpPr>
          <p:nvPr>
            <p:ph type="sldNum" sz="quarter" idx="16386"/>
            <p:custDataLst>
              <p:tags r:id="rId2"/>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153" name="任意多边形: 形状 37"/>
          <p:cNvSpPr/>
          <p:nvPr userDrawn="1">
            <p:custDataLst>
              <p:tags r:id="rId3"/>
            </p:custDataLst>
          </p:nvPr>
        </p:nvSpPr>
        <p:spPr>
          <a:xfrm>
            <a:off x="0" y="431609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7" name="任意多边形: 形状 37"/>
          <p:cNvSpPr/>
          <p:nvPr userDrawn="1">
            <p:custDataLst>
              <p:tags r:id="rId4"/>
            </p:custDataLst>
          </p:nvPr>
        </p:nvSpPr>
        <p:spPr>
          <a:xfrm>
            <a:off x="0" y="451167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8" name="任意多边形: 形状 37"/>
          <p:cNvSpPr/>
          <p:nvPr userDrawn="1">
            <p:custDataLst>
              <p:tags r:id="rId5"/>
            </p:custDataLst>
          </p:nvPr>
        </p:nvSpPr>
        <p:spPr>
          <a:xfrm>
            <a:off x="0" y="470789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9" name="任意多边形: 形状 37"/>
          <p:cNvSpPr/>
          <p:nvPr userDrawn="1">
            <p:custDataLst>
              <p:tags r:id="rId6"/>
            </p:custDataLst>
          </p:nvPr>
        </p:nvSpPr>
        <p:spPr>
          <a:xfrm>
            <a:off x="0" y="490347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0" name="任意多边形: 形状 37"/>
          <p:cNvSpPr/>
          <p:nvPr userDrawn="1">
            <p:custDataLst>
              <p:tags r:id="rId7"/>
            </p:custDataLst>
          </p:nvPr>
        </p:nvSpPr>
        <p:spPr>
          <a:xfrm>
            <a:off x="0" y="509968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1" name="任意多边形: 形状 37"/>
          <p:cNvSpPr/>
          <p:nvPr userDrawn="1">
            <p:custDataLst>
              <p:tags r:id="rId8"/>
            </p:custDataLst>
          </p:nvPr>
        </p:nvSpPr>
        <p:spPr>
          <a:xfrm>
            <a:off x="0" y="529526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2" name="任意多边形: 形状 37"/>
          <p:cNvSpPr/>
          <p:nvPr userDrawn="1">
            <p:custDataLst>
              <p:tags r:id="rId9"/>
            </p:custDataLst>
          </p:nvPr>
        </p:nvSpPr>
        <p:spPr>
          <a:xfrm>
            <a:off x="0" y="549148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3" name="任意多边形: 形状 37"/>
          <p:cNvSpPr/>
          <p:nvPr userDrawn="1">
            <p:custDataLst>
              <p:tags r:id="rId10"/>
            </p:custDataLst>
          </p:nvPr>
        </p:nvSpPr>
        <p:spPr>
          <a:xfrm>
            <a:off x="0" y="568706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4" name="任意多边形: 形状 37"/>
          <p:cNvSpPr/>
          <p:nvPr userDrawn="1">
            <p:custDataLst>
              <p:tags r:id="rId11"/>
            </p:custDataLst>
          </p:nvPr>
        </p:nvSpPr>
        <p:spPr>
          <a:xfrm>
            <a:off x="0" y="588264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5" name="任意多边形: 形状 37"/>
          <p:cNvSpPr/>
          <p:nvPr userDrawn="1">
            <p:custDataLst>
              <p:tags r:id="rId12"/>
            </p:custDataLst>
          </p:nvPr>
        </p:nvSpPr>
        <p:spPr>
          <a:xfrm>
            <a:off x="0" y="607885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6" name="任意多边形: 形状 37"/>
          <p:cNvSpPr/>
          <p:nvPr userDrawn="1">
            <p:custDataLst>
              <p:tags r:id="rId13"/>
            </p:custDataLst>
          </p:nvPr>
        </p:nvSpPr>
        <p:spPr>
          <a:xfrm>
            <a:off x="0" y="627443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7" name="任意多边形: 形状 37"/>
          <p:cNvSpPr/>
          <p:nvPr userDrawn="1">
            <p:custDataLst>
              <p:tags r:id="rId14"/>
            </p:custDataLst>
          </p:nvPr>
        </p:nvSpPr>
        <p:spPr>
          <a:xfrm>
            <a:off x="0" y="647065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8" name="任意多边形: 形状 37"/>
          <p:cNvSpPr/>
          <p:nvPr userDrawn="1">
            <p:custDataLst>
              <p:tags r:id="rId15"/>
            </p:custDataLst>
          </p:nvPr>
        </p:nvSpPr>
        <p:spPr>
          <a:xfrm>
            <a:off x="0" y="666623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90" name="日期占位符 189"/>
          <p:cNvSpPr>
            <a:spLocks noGrp="1"/>
          </p:cNvSpPr>
          <p:nvPr userDrawn="1">
            <p:ph type="dt" sz="half" idx="16387"/>
            <p:custDataLst>
              <p:tags r:id="rId16"/>
            </p:custDataLst>
          </p:nvPr>
        </p:nvSpPr>
        <p:spPr/>
        <p:txBody>
          <a:bodyPr wrap="square">
            <a:normAutofit/>
          </a:bodyPr>
          <a:lstStyle/>
          <a:p>
            <a:fld id="{5592522B-0F24-4480-B9DD-A9474A6880D6}" type="datetimeFigureOut">
              <a:rPr lang="zh-CN" altLang="en-US" smtClean="0"/>
              <a:t>2025/9/6</a:t>
            </a:fld>
            <a:endParaRPr lang="zh-CN" altLang="en-US"/>
          </a:p>
        </p:txBody>
      </p:sp>
      <p:sp>
        <p:nvSpPr>
          <p:cNvPr id="62" name="任意多边形: 形状 306"/>
          <p:cNvSpPr/>
          <p:nvPr userDrawn="1">
            <p:custDataLst>
              <p:tags r:id="rId17"/>
            </p:custDataLst>
          </p:nvPr>
        </p:nvSpPr>
        <p:spPr>
          <a:xfrm>
            <a:off x="226695" y="6675755"/>
            <a:ext cx="290830" cy="182245"/>
          </a:xfrm>
          <a:custGeom>
            <a:avLst/>
            <a:gdLst>
              <a:gd name="connsiteX0" fmla="*/ 0 w 458"/>
              <a:gd name="connsiteY0" fmla="*/ 287 h 287"/>
              <a:gd name="connsiteX1" fmla="*/ 458 w 458"/>
              <a:gd name="connsiteY1" fmla="*/ 0 h 287"/>
            </a:gdLst>
            <a:ahLst/>
            <a:cxnLst>
              <a:cxn ang="0">
                <a:pos x="connsiteX0" y="connsiteY0"/>
              </a:cxn>
              <a:cxn ang="0">
                <a:pos x="connsiteX1" y="connsiteY1"/>
              </a:cxn>
            </a:cxnLst>
            <a:rect l="l" t="t" r="r" b="b"/>
            <a:pathLst>
              <a:path w="458" h="287">
                <a:moveTo>
                  <a:pt x="0" y="287"/>
                </a:moveTo>
                <a:lnTo>
                  <a:pt x="458"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任意多边形: 形状 307"/>
          <p:cNvSpPr/>
          <p:nvPr userDrawn="1">
            <p:custDataLst>
              <p:tags r:id="rId18"/>
            </p:custDataLst>
          </p:nvPr>
        </p:nvSpPr>
        <p:spPr>
          <a:xfrm>
            <a:off x="5168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7" name="任意多边形: 形状 307"/>
          <p:cNvSpPr/>
          <p:nvPr userDrawn="1">
            <p:custDataLst>
              <p:tags r:id="rId19"/>
            </p:custDataLst>
          </p:nvPr>
        </p:nvSpPr>
        <p:spPr>
          <a:xfrm>
            <a:off x="22542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8" name="任意多边形: 形状 307"/>
          <p:cNvSpPr/>
          <p:nvPr userDrawn="1">
            <p:custDataLst>
              <p:tags r:id="rId20"/>
            </p:custDataLst>
          </p:nvPr>
        </p:nvSpPr>
        <p:spPr>
          <a:xfrm>
            <a:off x="25438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9" name="任意多边形: 形状 307"/>
          <p:cNvSpPr/>
          <p:nvPr userDrawn="1">
            <p:custDataLst>
              <p:tags r:id="rId21"/>
            </p:custDataLst>
          </p:nvPr>
        </p:nvSpPr>
        <p:spPr>
          <a:xfrm>
            <a:off x="28333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1" name="任意多边形: 形状 307"/>
          <p:cNvSpPr/>
          <p:nvPr userDrawn="1">
            <p:custDataLst>
              <p:tags r:id="rId22"/>
            </p:custDataLst>
          </p:nvPr>
        </p:nvSpPr>
        <p:spPr>
          <a:xfrm>
            <a:off x="19646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2" name="任意多边形: 形状 307"/>
          <p:cNvSpPr/>
          <p:nvPr userDrawn="1">
            <p:custDataLst>
              <p:tags r:id="rId23"/>
            </p:custDataLst>
          </p:nvPr>
        </p:nvSpPr>
        <p:spPr>
          <a:xfrm>
            <a:off x="167513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3" name="任意多边形: 形状 307"/>
          <p:cNvSpPr/>
          <p:nvPr userDrawn="1">
            <p:custDataLst>
              <p:tags r:id="rId24"/>
            </p:custDataLst>
          </p:nvPr>
        </p:nvSpPr>
        <p:spPr>
          <a:xfrm>
            <a:off x="13855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4" name="任意多边形: 形状 307"/>
          <p:cNvSpPr/>
          <p:nvPr userDrawn="1">
            <p:custDataLst>
              <p:tags r:id="rId25"/>
            </p:custDataLst>
          </p:nvPr>
        </p:nvSpPr>
        <p:spPr>
          <a:xfrm>
            <a:off x="10960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5" name="任意多边形: 形状 307"/>
          <p:cNvSpPr/>
          <p:nvPr userDrawn="1">
            <p:custDataLst>
              <p:tags r:id="rId26"/>
            </p:custDataLst>
          </p:nvPr>
        </p:nvSpPr>
        <p:spPr>
          <a:xfrm>
            <a:off x="8064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 name="任意多边形: 形状 6"/>
          <p:cNvSpPr/>
          <p:nvPr userDrawn="1">
            <p:custDataLst>
              <p:tags r:id="rId27"/>
            </p:custDataLst>
          </p:nvPr>
        </p:nvSpPr>
        <p:spPr>
          <a:xfrm>
            <a:off x="7814669" y="530037"/>
            <a:ext cx="4377332" cy="4740989"/>
          </a:xfrm>
          <a:custGeom>
            <a:avLst/>
            <a:gdLst>
              <a:gd name="connsiteX0" fmla="*/ 3211740 w 4377332"/>
              <a:gd name="connsiteY0" fmla="*/ 0 h 4740989"/>
              <a:gd name="connsiteX1" fmla="*/ 4377332 w 4377332"/>
              <a:gd name="connsiteY1" fmla="*/ 726262 h 4740989"/>
              <a:gd name="connsiteX2" fmla="*/ 4377331 w 4377332"/>
              <a:gd name="connsiteY2" fmla="*/ 4740989 h 4740989"/>
              <a:gd name="connsiteX3" fmla="*/ 0 w 4377332"/>
              <a:gd name="connsiteY3" fmla="*/ 2015453 h 4740989"/>
              <a:gd name="connsiteX4" fmla="*/ 3211740 w 4377332"/>
              <a:gd name="connsiteY4" fmla="*/ 0 h 4740989"/>
              <a:gd name="connsiteX0-1" fmla="*/ 3211740 w 4704771"/>
              <a:gd name="connsiteY0-2" fmla="*/ 0 h 4745229"/>
              <a:gd name="connsiteX1-3" fmla="*/ 4377332 w 4704771"/>
              <a:gd name="connsiteY1-4" fmla="*/ 726262 h 4745229"/>
              <a:gd name="connsiteX2-5" fmla="*/ 4386856 w 4704771"/>
              <a:gd name="connsiteY2-6" fmla="*/ 2594163 h 4745229"/>
              <a:gd name="connsiteX3-7" fmla="*/ 4377331 w 4704771"/>
              <a:gd name="connsiteY3-8" fmla="*/ 4740989 h 4745229"/>
              <a:gd name="connsiteX4-9" fmla="*/ 0 w 4704771"/>
              <a:gd name="connsiteY4-10" fmla="*/ 2015453 h 4745229"/>
              <a:gd name="connsiteX5" fmla="*/ 3211740 w 4704771"/>
              <a:gd name="connsiteY5" fmla="*/ 0 h 4745229"/>
              <a:gd name="connsiteX0-11" fmla="*/ 4386856 w 4704771"/>
              <a:gd name="connsiteY0-12" fmla="*/ 2594163 h 4745229"/>
              <a:gd name="connsiteX1-13" fmla="*/ 4377331 w 4704771"/>
              <a:gd name="connsiteY1-14" fmla="*/ 4740989 h 4745229"/>
              <a:gd name="connsiteX2-15" fmla="*/ 0 w 4704771"/>
              <a:gd name="connsiteY2-16" fmla="*/ 2015453 h 4745229"/>
              <a:gd name="connsiteX3-17" fmla="*/ 3211740 w 4704771"/>
              <a:gd name="connsiteY3-18" fmla="*/ 0 h 4745229"/>
              <a:gd name="connsiteX4-19" fmla="*/ 4377332 w 4704771"/>
              <a:gd name="connsiteY4-20" fmla="*/ 726262 h 4745229"/>
              <a:gd name="connsiteX5-21" fmla="*/ 4478296 w 4704771"/>
              <a:gd name="connsiteY5-22" fmla="*/ 2685603 h 4745229"/>
              <a:gd name="connsiteX0-23" fmla="*/ 4386856 w 4704771"/>
              <a:gd name="connsiteY0-24" fmla="*/ 2594163 h 4745229"/>
              <a:gd name="connsiteX1-25" fmla="*/ 4377331 w 4704771"/>
              <a:gd name="connsiteY1-26" fmla="*/ 4740989 h 4745229"/>
              <a:gd name="connsiteX2-27" fmla="*/ 0 w 4704771"/>
              <a:gd name="connsiteY2-28" fmla="*/ 2015453 h 4745229"/>
              <a:gd name="connsiteX3-29" fmla="*/ 3211740 w 4704771"/>
              <a:gd name="connsiteY3-30" fmla="*/ 0 h 4745229"/>
              <a:gd name="connsiteX4-31" fmla="*/ 4377332 w 4704771"/>
              <a:gd name="connsiteY4-32" fmla="*/ 726262 h 4745229"/>
              <a:gd name="connsiteX0-33" fmla="*/ 4377331 w 4377332"/>
              <a:gd name="connsiteY0-34" fmla="*/ 4740989 h 4740989"/>
              <a:gd name="connsiteX1-35" fmla="*/ 0 w 4377332"/>
              <a:gd name="connsiteY1-36" fmla="*/ 2015453 h 4740989"/>
              <a:gd name="connsiteX2-37" fmla="*/ 3211740 w 4377332"/>
              <a:gd name="connsiteY2-38" fmla="*/ 0 h 4740989"/>
              <a:gd name="connsiteX3-39" fmla="*/ 4377332 w 4377332"/>
              <a:gd name="connsiteY3-40" fmla="*/ 726262 h 4740989"/>
            </a:gdLst>
            <a:ahLst/>
            <a:cxnLst>
              <a:cxn ang="0">
                <a:pos x="connsiteX0-1" y="connsiteY0-2"/>
              </a:cxn>
              <a:cxn ang="0">
                <a:pos x="connsiteX1-3" y="connsiteY1-4"/>
              </a:cxn>
              <a:cxn ang="0">
                <a:pos x="connsiteX2-5" y="connsiteY2-6"/>
              </a:cxn>
              <a:cxn ang="0">
                <a:pos x="connsiteX3-7" y="connsiteY3-8"/>
              </a:cxn>
            </a:cxnLst>
            <a:rect l="l" t="t" r="r" b="b"/>
            <a:pathLst>
              <a:path w="4377332" h="4740989">
                <a:moveTo>
                  <a:pt x="4377331" y="4740989"/>
                </a:moveTo>
                <a:lnTo>
                  <a:pt x="0" y="2015453"/>
                </a:lnTo>
                <a:lnTo>
                  <a:pt x="3211740" y="0"/>
                </a:lnTo>
                <a:lnTo>
                  <a:pt x="4377332" y="72626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2" name="任意多边形: 形状 11"/>
          <p:cNvSpPr/>
          <p:nvPr userDrawn="1">
            <p:custDataLst>
              <p:tags r:id="rId28"/>
            </p:custDataLst>
          </p:nvPr>
        </p:nvSpPr>
        <p:spPr>
          <a:xfrm>
            <a:off x="7810225" y="782766"/>
            <a:ext cx="4381776" cy="4743756"/>
          </a:xfrm>
          <a:custGeom>
            <a:avLst/>
            <a:gdLst>
              <a:gd name="connsiteX0" fmla="*/ 3211739 w 4381776"/>
              <a:gd name="connsiteY0" fmla="*/ 0 h 4743756"/>
              <a:gd name="connsiteX1" fmla="*/ 4381776 w 4381776"/>
              <a:gd name="connsiteY1" fmla="*/ 729032 h 4743756"/>
              <a:gd name="connsiteX2" fmla="*/ 4381776 w 4381776"/>
              <a:gd name="connsiteY2" fmla="*/ 4743756 h 4743756"/>
              <a:gd name="connsiteX3" fmla="*/ 0 w 4381776"/>
              <a:gd name="connsiteY3" fmla="*/ 2015454 h 4743756"/>
              <a:gd name="connsiteX4" fmla="*/ 3211739 w 4381776"/>
              <a:gd name="connsiteY4" fmla="*/ 0 h 4743756"/>
              <a:gd name="connsiteX0-1" fmla="*/ 3211739 w 4391300"/>
              <a:gd name="connsiteY0-2" fmla="*/ 0 h 4743756"/>
              <a:gd name="connsiteX1-3" fmla="*/ 4381776 w 4391300"/>
              <a:gd name="connsiteY1-4" fmla="*/ 729032 h 4743756"/>
              <a:gd name="connsiteX2-5" fmla="*/ 4391300 w 4391300"/>
              <a:gd name="connsiteY2-6" fmla="*/ 2103309 h 4743756"/>
              <a:gd name="connsiteX3-7" fmla="*/ 4381776 w 4391300"/>
              <a:gd name="connsiteY3-8" fmla="*/ 4743756 h 4743756"/>
              <a:gd name="connsiteX4-9" fmla="*/ 0 w 4391300"/>
              <a:gd name="connsiteY4-10" fmla="*/ 2015454 h 4743756"/>
              <a:gd name="connsiteX5" fmla="*/ 3211739 w 4391300"/>
              <a:gd name="connsiteY5" fmla="*/ 0 h 4743756"/>
              <a:gd name="connsiteX0-11" fmla="*/ 4391300 w 4482740"/>
              <a:gd name="connsiteY0-12" fmla="*/ 2103309 h 4743756"/>
              <a:gd name="connsiteX1-13" fmla="*/ 4381776 w 4482740"/>
              <a:gd name="connsiteY1-14" fmla="*/ 4743756 h 4743756"/>
              <a:gd name="connsiteX2-15" fmla="*/ 0 w 4482740"/>
              <a:gd name="connsiteY2-16" fmla="*/ 2015454 h 4743756"/>
              <a:gd name="connsiteX3-17" fmla="*/ 3211739 w 4482740"/>
              <a:gd name="connsiteY3-18" fmla="*/ 0 h 4743756"/>
              <a:gd name="connsiteX4-19" fmla="*/ 4381776 w 4482740"/>
              <a:gd name="connsiteY4-20" fmla="*/ 729032 h 4743756"/>
              <a:gd name="connsiteX5-21" fmla="*/ 4482740 w 4482740"/>
              <a:gd name="connsiteY5-22" fmla="*/ 2194749 h 4743756"/>
              <a:gd name="connsiteX0-23" fmla="*/ 4391300 w 4391300"/>
              <a:gd name="connsiteY0-24" fmla="*/ 2103309 h 4743756"/>
              <a:gd name="connsiteX1-25" fmla="*/ 4381776 w 4391300"/>
              <a:gd name="connsiteY1-26" fmla="*/ 4743756 h 4743756"/>
              <a:gd name="connsiteX2-27" fmla="*/ 0 w 4391300"/>
              <a:gd name="connsiteY2-28" fmla="*/ 2015454 h 4743756"/>
              <a:gd name="connsiteX3-29" fmla="*/ 3211739 w 4391300"/>
              <a:gd name="connsiteY3-30" fmla="*/ 0 h 4743756"/>
              <a:gd name="connsiteX4-31" fmla="*/ 4381776 w 4391300"/>
              <a:gd name="connsiteY4-32" fmla="*/ 729032 h 4743756"/>
              <a:gd name="connsiteX0-33" fmla="*/ 4381776 w 4381776"/>
              <a:gd name="connsiteY0-34" fmla="*/ 4743756 h 4743756"/>
              <a:gd name="connsiteX1-35" fmla="*/ 0 w 4381776"/>
              <a:gd name="connsiteY1-36" fmla="*/ 2015454 h 4743756"/>
              <a:gd name="connsiteX2-37" fmla="*/ 3211739 w 4381776"/>
              <a:gd name="connsiteY2-38" fmla="*/ 0 h 4743756"/>
              <a:gd name="connsiteX3-39" fmla="*/ 4381776 w 4381776"/>
              <a:gd name="connsiteY3-40" fmla="*/ 729032 h 4743756"/>
            </a:gdLst>
            <a:ahLst/>
            <a:cxnLst>
              <a:cxn ang="0">
                <a:pos x="connsiteX0-1" y="connsiteY0-2"/>
              </a:cxn>
              <a:cxn ang="0">
                <a:pos x="connsiteX1-3" y="connsiteY1-4"/>
              </a:cxn>
              <a:cxn ang="0">
                <a:pos x="connsiteX2-5" y="connsiteY2-6"/>
              </a:cxn>
              <a:cxn ang="0">
                <a:pos x="connsiteX3-7" y="connsiteY3-8"/>
              </a:cxn>
            </a:cxnLst>
            <a:rect l="l" t="t" r="r" b="b"/>
            <a:pathLst>
              <a:path w="4381776" h="4743756">
                <a:moveTo>
                  <a:pt x="4381776" y="4743756"/>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6" name="任意多边形: 形状 15"/>
          <p:cNvSpPr/>
          <p:nvPr userDrawn="1">
            <p:custDataLst>
              <p:tags r:id="rId29"/>
            </p:custDataLst>
          </p:nvPr>
        </p:nvSpPr>
        <p:spPr>
          <a:xfrm>
            <a:off x="7815305" y="1009463"/>
            <a:ext cx="4376696" cy="4740594"/>
          </a:xfrm>
          <a:custGeom>
            <a:avLst/>
            <a:gdLst>
              <a:gd name="connsiteX0" fmla="*/ 3211739 w 4376696"/>
              <a:gd name="connsiteY0" fmla="*/ 0 h 4740594"/>
              <a:gd name="connsiteX1" fmla="*/ 4376696 w 4376696"/>
              <a:gd name="connsiteY1" fmla="*/ 725866 h 4740594"/>
              <a:gd name="connsiteX2" fmla="*/ 4376696 w 4376696"/>
              <a:gd name="connsiteY2" fmla="*/ 4740594 h 4740594"/>
              <a:gd name="connsiteX3" fmla="*/ 0 w 4376696"/>
              <a:gd name="connsiteY3" fmla="*/ 2015453 h 4740594"/>
              <a:gd name="connsiteX4" fmla="*/ 3211739 w 4376696"/>
              <a:gd name="connsiteY4" fmla="*/ 0 h 4740594"/>
              <a:gd name="connsiteX0-1" fmla="*/ 3211739 w 4386220"/>
              <a:gd name="connsiteY0-2" fmla="*/ 0 h 4740594"/>
              <a:gd name="connsiteX1-3" fmla="*/ 4376696 w 4386220"/>
              <a:gd name="connsiteY1-4" fmla="*/ 725866 h 4740594"/>
              <a:gd name="connsiteX2-5" fmla="*/ 4386220 w 4386220"/>
              <a:gd name="connsiteY2-6" fmla="*/ 2190937 h 4740594"/>
              <a:gd name="connsiteX3-7" fmla="*/ 4376696 w 4386220"/>
              <a:gd name="connsiteY3-8" fmla="*/ 4740594 h 4740594"/>
              <a:gd name="connsiteX4-9" fmla="*/ 0 w 4386220"/>
              <a:gd name="connsiteY4-10" fmla="*/ 2015453 h 4740594"/>
              <a:gd name="connsiteX5" fmla="*/ 3211739 w 4386220"/>
              <a:gd name="connsiteY5" fmla="*/ 0 h 4740594"/>
              <a:gd name="connsiteX0-11" fmla="*/ 4386220 w 4477660"/>
              <a:gd name="connsiteY0-12" fmla="*/ 2190937 h 4740594"/>
              <a:gd name="connsiteX1-13" fmla="*/ 4376696 w 4477660"/>
              <a:gd name="connsiteY1-14" fmla="*/ 4740594 h 4740594"/>
              <a:gd name="connsiteX2-15" fmla="*/ 0 w 4477660"/>
              <a:gd name="connsiteY2-16" fmla="*/ 2015453 h 4740594"/>
              <a:gd name="connsiteX3-17" fmla="*/ 3211739 w 4477660"/>
              <a:gd name="connsiteY3-18" fmla="*/ 0 h 4740594"/>
              <a:gd name="connsiteX4-19" fmla="*/ 4376696 w 4477660"/>
              <a:gd name="connsiteY4-20" fmla="*/ 725866 h 4740594"/>
              <a:gd name="connsiteX5-21" fmla="*/ 4477660 w 4477660"/>
              <a:gd name="connsiteY5-22" fmla="*/ 2282377 h 4740594"/>
              <a:gd name="connsiteX0-23" fmla="*/ 4386220 w 4386220"/>
              <a:gd name="connsiteY0-24" fmla="*/ 2190937 h 4740594"/>
              <a:gd name="connsiteX1-25" fmla="*/ 4376696 w 4386220"/>
              <a:gd name="connsiteY1-26" fmla="*/ 4740594 h 4740594"/>
              <a:gd name="connsiteX2-27" fmla="*/ 0 w 4386220"/>
              <a:gd name="connsiteY2-28" fmla="*/ 2015453 h 4740594"/>
              <a:gd name="connsiteX3-29" fmla="*/ 3211739 w 4386220"/>
              <a:gd name="connsiteY3-30" fmla="*/ 0 h 4740594"/>
              <a:gd name="connsiteX4-31" fmla="*/ 4376696 w 4386220"/>
              <a:gd name="connsiteY4-32" fmla="*/ 725866 h 4740594"/>
              <a:gd name="connsiteX0-33" fmla="*/ 4376696 w 4376696"/>
              <a:gd name="connsiteY0-34" fmla="*/ 4740594 h 4740594"/>
              <a:gd name="connsiteX1-35" fmla="*/ 0 w 4376696"/>
              <a:gd name="connsiteY1-36" fmla="*/ 2015453 h 4740594"/>
              <a:gd name="connsiteX2-37" fmla="*/ 3211739 w 4376696"/>
              <a:gd name="connsiteY2-38" fmla="*/ 0 h 4740594"/>
              <a:gd name="connsiteX3-39" fmla="*/ 4376696 w 4376696"/>
              <a:gd name="connsiteY3-40" fmla="*/ 725866 h 4740594"/>
            </a:gdLst>
            <a:ahLst/>
            <a:cxnLst>
              <a:cxn ang="0">
                <a:pos x="connsiteX0-1" y="connsiteY0-2"/>
              </a:cxn>
              <a:cxn ang="0">
                <a:pos x="connsiteX1-3" y="connsiteY1-4"/>
              </a:cxn>
              <a:cxn ang="0">
                <a:pos x="connsiteX2-5" y="connsiteY2-6"/>
              </a:cxn>
              <a:cxn ang="0">
                <a:pos x="connsiteX3-7" y="connsiteY3-8"/>
              </a:cxn>
            </a:cxnLst>
            <a:rect l="l" t="t" r="r" b="b"/>
            <a:pathLst>
              <a:path w="4376696" h="4740594">
                <a:moveTo>
                  <a:pt x="4376696" y="4740594"/>
                </a:moveTo>
                <a:lnTo>
                  <a:pt x="0" y="2015453"/>
                </a:lnTo>
                <a:lnTo>
                  <a:pt x="3211739" y="0"/>
                </a:lnTo>
                <a:lnTo>
                  <a:pt x="4376696" y="72586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1" name="任意多边形: 形状 20"/>
          <p:cNvSpPr/>
          <p:nvPr userDrawn="1">
            <p:custDataLst>
              <p:tags r:id="rId30"/>
            </p:custDataLst>
          </p:nvPr>
        </p:nvSpPr>
        <p:spPr>
          <a:xfrm>
            <a:off x="7823560" y="1255841"/>
            <a:ext cx="4368441" cy="4735455"/>
          </a:xfrm>
          <a:custGeom>
            <a:avLst/>
            <a:gdLst>
              <a:gd name="connsiteX0" fmla="*/ 3211739 w 4368441"/>
              <a:gd name="connsiteY0" fmla="*/ 0 h 4735455"/>
              <a:gd name="connsiteX1" fmla="*/ 4368441 w 4368441"/>
              <a:gd name="connsiteY1" fmla="*/ 720724 h 4735455"/>
              <a:gd name="connsiteX2" fmla="*/ 4368440 w 4368441"/>
              <a:gd name="connsiteY2" fmla="*/ 4735455 h 4735455"/>
              <a:gd name="connsiteX3" fmla="*/ 0 w 4368441"/>
              <a:gd name="connsiteY3" fmla="*/ 2015455 h 4735455"/>
              <a:gd name="connsiteX4" fmla="*/ 3211739 w 4368441"/>
              <a:gd name="connsiteY4" fmla="*/ 0 h 4735455"/>
              <a:gd name="connsiteX0-1" fmla="*/ 3211739 w 4692028"/>
              <a:gd name="connsiteY0-2" fmla="*/ 0 h 4738800"/>
              <a:gd name="connsiteX1-3" fmla="*/ 4368441 w 4692028"/>
              <a:gd name="connsiteY1-4" fmla="*/ 720724 h 4738800"/>
              <a:gd name="connsiteX2-5" fmla="*/ 4368440 w 4692028"/>
              <a:gd name="connsiteY2-6" fmla="*/ 2535109 h 4738800"/>
              <a:gd name="connsiteX3-7" fmla="*/ 4368440 w 4692028"/>
              <a:gd name="connsiteY3-8" fmla="*/ 4735455 h 4738800"/>
              <a:gd name="connsiteX4-9" fmla="*/ 0 w 4692028"/>
              <a:gd name="connsiteY4-10" fmla="*/ 2015455 h 4738800"/>
              <a:gd name="connsiteX5" fmla="*/ 3211739 w 4692028"/>
              <a:gd name="connsiteY5" fmla="*/ 0 h 4738800"/>
              <a:gd name="connsiteX0-11" fmla="*/ 4368440 w 4692028"/>
              <a:gd name="connsiteY0-12" fmla="*/ 2535109 h 4738800"/>
              <a:gd name="connsiteX1-13" fmla="*/ 4368440 w 4692028"/>
              <a:gd name="connsiteY1-14" fmla="*/ 4735455 h 4738800"/>
              <a:gd name="connsiteX2-15" fmla="*/ 0 w 4692028"/>
              <a:gd name="connsiteY2-16" fmla="*/ 2015455 h 4738800"/>
              <a:gd name="connsiteX3-17" fmla="*/ 3211739 w 4692028"/>
              <a:gd name="connsiteY3-18" fmla="*/ 0 h 4738800"/>
              <a:gd name="connsiteX4-19" fmla="*/ 4368441 w 4692028"/>
              <a:gd name="connsiteY4-20" fmla="*/ 720724 h 4738800"/>
              <a:gd name="connsiteX5-21" fmla="*/ 4459880 w 4692028"/>
              <a:gd name="connsiteY5-22" fmla="*/ 2626549 h 4738800"/>
              <a:gd name="connsiteX0-23" fmla="*/ 4368440 w 4692028"/>
              <a:gd name="connsiteY0-24" fmla="*/ 2535109 h 4738800"/>
              <a:gd name="connsiteX1-25" fmla="*/ 4368440 w 4692028"/>
              <a:gd name="connsiteY1-26" fmla="*/ 4735455 h 4738800"/>
              <a:gd name="connsiteX2-27" fmla="*/ 0 w 4692028"/>
              <a:gd name="connsiteY2-28" fmla="*/ 2015455 h 4738800"/>
              <a:gd name="connsiteX3-29" fmla="*/ 3211739 w 4692028"/>
              <a:gd name="connsiteY3-30" fmla="*/ 0 h 4738800"/>
              <a:gd name="connsiteX4-31" fmla="*/ 4368441 w 4692028"/>
              <a:gd name="connsiteY4-32" fmla="*/ 720724 h 4738800"/>
              <a:gd name="connsiteX0-33" fmla="*/ 4368440 w 4368441"/>
              <a:gd name="connsiteY0-34" fmla="*/ 4735455 h 4735455"/>
              <a:gd name="connsiteX1-35" fmla="*/ 0 w 4368441"/>
              <a:gd name="connsiteY1-36" fmla="*/ 2015455 h 4735455"/>
              <a:gd name="connsiteX2-37" fmla="*/ 3211739 w 4368441"/>
              <a:gd name="connsiteY2-38" fmla="*/ 0 h 4735455"/>
              <a:gd name="connsiteX3-39" fmla="*/ 4368441 w 4368441"/>
              <a:gd name="connsiteY3-40" fmla="*/ 720724 h 4735455"/>
            </a:gdLst>
            <a:ahLst/>
            <a:cxnLst>
              <a:cxn ang="0">
                <a:pos x="connsiteX0-1" y="connsiteY0-2"/>
              </a:cxn>
              <a:cxn ang="0">
                <a:pos x="connsiteX1-3" y="connsiteY1-4"/>
              </a:cxn>
              <a:cxn ang="0">
                <a:pos x="connsiteX2-5" y="connsiteY2-6"/>
              </a:cxn>
              <a:cxn ang="0">
                <a:pos x="connsiteX3-7" y="connsiteY3-8"/>
              </a:cxn>
            </a:cxnLst>
            <a:rect l="l" t="t" r="r" b="b"/>
            <a:pathLst>
              <a:path w="4368441" h="4735455">
                <a:moveTo>
                  <a:pt x="4368440" y="4735455"/>
                </a:moveTo>
                <a:lnTo>
                  <a:pt x="0" y="2015455"/>
                </a:lnTo>
                <a:lnTo>
                  <a:pt x="3211739" y="0"/>
                </a:lnTo>
                <a:lnTo>
                  <a:pt x="4368441" y="720724"/>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6" name="任意多边形: 形状 25"/>
          <p:cNvSpPr/>
          <p:nvPr userDrawn="1">
            <p:custDataLst>
              <p:tags r:id="rId31"/>
            </p:custDataLst>
          </p:nvPr>
        </p:nvSpPr>
        <p:spPr>
          <a:xfrm>
            <a:off x="7810224" y="1502220"/>
            <a:ext cx="4381776" cy="4743758"/>
          </a:xfrm>
          <a:custGeom>
            <a:avLst/>
            <a:gdLst>
              <a:gd name="connsiteX0" fmla="*/ 3211739 w 4381776"/>
              <a:gd name="connsiteY0" fmla="*/ 0 h 4743758"/>
              <a:gd name="connsiteX1" fmla="*/ 4381776 w 4381776"/>
              <a:gd name="connsiteY1" fmla="*/ 729033 h 4743758"/>
              <a:gd name="connsiteX2" fmla="*/ 4381776 w 4381776"/>
              <a:gd name="connsiteY2" fmla="*/ 4743758 h 4743758"/>
              <a:gd name="connsiteX3" fmla="*/ 0 w 4381776"/>
              <a:gd name="connsiteY3" fmla="*/ 2015455 h 4743758"/>
              <a:gd name="connsiteX4" fmla="*/ 3211739 w 4381776"/>
              <a:gd name="connsiteY4" fmla="*/ 0 h 4743758"/>
              <a:gd name="connsiteX0-1" fmla="*/ 3211739 w 4381776"/>
              <a:gd name="connsiteY0-2" fmla="*/ 0 h 4743758"/>
              <a:gd name="connsiteX1-3" fmla="*/ 4381776 w 4381776"/>
              <a:gd name="connsiteY1-4" fmla="*/ 729033 h 4743758"/>
              <a:gd name="connsiteX2-5" fmla="*/ 4381776 w 4381776"/>
              <a:gd name="connsiteY2-6" fmla="*/ 2498280 h 4743758"/>
              <a:gd name="connsiteX3-7" fmla="*/ 4381776 w 4381776"/>
              <a:gd name="connsiteY3-8" fmla="*/ 4743758 h 4743758"/>
              <a:gd name="connsiteX4-9" fmla="*/ 0 w 4381776"/>
              <a:gd name="connsiteY4-10" fmla="*/ 2015455 h 4743758"/>
              <a:gd name="connsiteX5" fmla="*/ 3211739 w 4381776"/>
              <a:gd name="connsiteY5" fmla="*/ 0 h 4743758"/>
              <a:gd name="connsiteX0-11" fmla="*/ 4381776 w 4473216"/>
              <a:gd name="connsiteY0-12" fmla="*/ 2498280 h 4743758"/>
              <a:gd name="connsiteX1-13" fmla="*/ 4381776 w 4473216"/>
              <a:gd name="connsiteY1-14" fmla="*/ 4743758 h 4743758"/>
              <a:gd name="connsiteX2-15" fmla="*/ 0 w 4473216"/>
              <a:gd name="connsiteY2-16" fmla="*/ 2015455 h 4743758"/>
              <a:gd name="connsiteX3-17" fmla="*/ 3211739 w 4473216"/>
              <a:gd name="connsiteY3-18" fmla="*/ 0 h 4743758"/>
              <a:gd name="connsiteX4-19" fmla="*/ 4381776 w 4473216"/>
              <a:gd name="connsiteY4-20" fmla="*/ 729033 h 4743758"/>
              <a:gd name="connsiteX5-21" fmla="*/ 4473216 w 4473216"/>
              <a:gd name="connsiteY5-22" fmla="*/ 2589720 h 4743758"/>
              <a:gd name="connsiteX0-23" fmla="*/ 4381776 w 4381776"/>
              <a:gd name="connsiteY0-24" fmla="*/ 2498280 h 4743758"/>
              <a:gd name="connsiteX1-25" fmla="*/ 4381776 w 4381776"/>
              <a:gd name="connsiteY1-26" fmla="*/ 4743758 h 4743758"/>
              <a:gd name="connsiteX2-27" fmla="*/ 0 w 4381776"/>
              <a:gd name="connsiteY2-28" fmla="*/ 2015455 h 4743758"/>
              <a:gd name="connsiteX3-29" fmla="*/ 3211739 w 4381776"/>
              <a:gd name="connsiteY3-30" fmla="*/ 0 h 4743758"/>
              <a:gd name="connsiteX4-31" fmla="*/ 4381776 w 4381776"/>
              <a:gd name="connsiteY4-32" fmla="*/ 729033 h 4743758"/>
              <a:gd name="connsiteX0-33" fmla="*/ 4381776 w 4381776"/>
              <a:gd name="connsiteY0-34" fmla="*/ 4743758 h 4743758"/>
              <a:gd name="connsiteX1-35" fmla="*/ 0 w 4381776"/>
              <a:gd name="connsiteY1-36" fmla="*/ 2015455 h 4743758"/>
              <a:gd name="connsiteX2-37" fmla="*/ 3211739 w 4381776"/>
              <a:gd name="connsiteY2-38" fmla="*/ 0 h 4743758"/>
              <a:gd name="connsiteX3-39" fmla="*/ 4381776 w 4381776"/>
              <a:gd name="connsiteY3-40" fmla="*/ 729033 h 4743758"/>
            </a:gdLst>
            <a:ahLst/>
            <a:cxnLst>
              <a:cxn ang="0">
                <a:pos x="connsiteX0-1" y="connsiteY0-2"/>
              </a:cxn>
              <a:cxn ang="0">
                <a:pos x="connsiteX1-3" y="connsiteY1-4"/>
              </a:cxn>
              <a:cxn ang="0">
                <a:pos x="connsiteX2-5" y="connsiteY2-6"/>
              </a:cxn>
              <a:cxn ang="0">
                <a:pos x="connsiteX3-7" y="connsiteY3-8"/>
              </a:cxn>
            </a:cxnLst>
            <a:rect l="l" t="t" r="r" b="b"/>
            <a:pathLst>
              <a:path w="4381776" h="4743758">
                <a:moveTo>
                  <a:pt x="4381776" y="4743758"/>
                </a:moveTo>
                <a:lnTo>
                  <a:pt x="0" y="2015455"/>
                </a:lnTo>
                <a:lnTo>
                  <a:pt x="3211739"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1" name="任意多边形: 形状 30"/>
          <p:cNvSpPr/>
          <p:nvPr userDrawn="1">
            <p:custDataLst>
              <p:tags r:id="rId32"/>
            </p:custDataLst>
          </p:nvPr>
        </p:nvSpPr>
        <p:spPr>
          <a:xfrm>
            <a:off x="7810859" y="1747332"/>
            <a:ext cx="4381141" cy="4743362"/>
          </a:xfrm>
          <a:custGeom>
            <a:avLst/>
            <a:gdLst>
              <a:gd name="connsiteX0" fmla="*/ 3211739 w 4381141"/>
              <a:gd name="connsiteY0" fmla="*/ 0 h 4743362"/>
              <a:gd name="connsiteX1" fmla="*/ 4381141 w 4381141"/>
              <a:gd name="connsiteY1" fmla="*/ 728636 h 4743362"/>
              <a:gd name="connsiteX2" fmla="*/ 4381141 w 4381141"/>
              <a:gd name="connsiteY2" fmla="*/ 4743362 h 4743362"/>
              <a:gd name="connsiteX3" fmla="*/ 0 w 4381141"/>
              <a:gd name="connsiteY3" fmla="*/ 2015454 h 4743362"/>
              <a:gd name="connsiteX4" fmla="*/ 3211739 w 4381141"/>
              <a:gd name="connsiteY4" fmla="*/ 0 h 4743362"/>
              <a:gd name="connsiteX0-1" fmla="*/ 3211739 w 4390666"/>
              <a:gd name="connsiteY0-2" fmla="*/ 0 h 4743362"/>
              <a:gd name="connsiteX1-3" fmla="*/ 4381141 w 4390666"/>
              <a:gd name="connsiteY1-4" fmla="*/ 728636 h 4743362"/>
              <a:gd name="connsiteX2-5" fmla="*/ 4390666 w 4390666"/>
              <a:gd name="connsiteY2-6" fmla="*/ 2338893 h 4743362"/>
              <a:gd name="connsiteX3-7" fmla="*/ 4381141 w 4390666"/>
              <a:gd name="connsiteY3-8" fmla="*/ 4743362 h 4743362"/>
              <a:gd name="connsiteX4-9" fmla="*/ 0 w 4390666"/>
              <a:gd name="connsiteY4-10" fmla="*/ 2015454 h 4743362"/>
              <a:gd name="connsiteX5" fmla="*/ 3211739 w 4390666"/>
              <a:gd name="connsiteY5" fmla="*/ 0 h 4743362"/>
              <a:gd name="connsiteX0-11" fmla="*/ 4390666 w 4482106"/>
              <a:gd name="connsiteY0-12" fmla="*/ 2338893 h 4743362"/>
              <a:gd name="connsiteX1-13" fmla="*/ 4381141 w 4482106"/>
              <a:gd name="connsiteY1-14" fmla="*/ 4743362 h 4743362"/>
              <a:gd name="connsiteX2-15" fmla="*/ 0 w 4482106"/>
              <a:gd name="connsiteY2-16" fmla="*/ 2015454 h 4743362"/>
              <a:gd name="connsiteX3-17" fmla="*/ 3211739 w 4482106"/>
              <a:gd name="connsiteY3-18" fmla="*/ 0 h 4743362"/>
              <a:gd name="connsiteX4-19" fmla="*/ 4381141 w 4482106"/>
              <a:gd name="connsiteY4-20" fmla="*/ 728636 h 4743362"/>
              <a:gd name="connsiteX5-21" fmla="*/ 4482106 w 4482106"/>
              <a:gd name="connsiteY5-22" fmla="*/ 2430333 h 4743362"/>
              <a:gd name="connsiteX0-23" fmla="*/ 4390666 w 4390666"/>
              <a:gd name="connsiteY0-24" fmla="*/ 2338893 h 4743362"/>
              <a:gd name="connsiteX1-25" fmla="*/ 4381141 w 4390666"/>
              <a:gd name="connsiteY1-26" fmla="*/ 4743362 h 4743362"/>
              <a:gd name="connsiteX2-27" fmla="*/ 0 w 4390666"/>
              <a:gd name="connsiteY2-28" fmla="*/ 2015454 h 4743362"/>
              <a:gd name="connsiteX3-29" fmla="*/ 3211739 w 4390666"/>
              <a:gd name="connsiteY3-30" fmla="*/ 0 h 4743362"/>
              <a:gd name="connsiteX4-31" fmla="*/ 4381141 w 4390666"/>
              <a:gd name="connsiteY4-32" fmla="*/ 728636 h 4743362"/>
              <a:gd name="connsiteX0-33" fmla="*/ 4381141 w 4381141"/>
              <a:gd name="connsiteY0-34" fmla="*/ 4743362 h 4743362"/>
              <a:gd name="connsiteX1-35" fmla="*/ 0 w 4381141"/>
              <a:gd name="connsiteY1-36" fmla="*/ 2015454 h 4743362"/>
              <a:gd name="connsiteX2-37" fmla="*/ 3211739 w 4381141"/>
              <a:gd name="connsiteY2-38" fmla="*/ 0 h 4743362"/>
              <a:gd name="connsiteX3-39" fmla="*/ 4381141 w 4381141"/>
              <a:gd name="connsiteY3-40" fmla="*/ 728636 h 4743362"/>
            </a:gdLst>
            <a:ahLst/>
            <a:cxnLst>
              <a:cxn ang="0">
                <a:pos x="connsiteX0-1" y="connsiteY0-2"/>
              </a:cxn>
              <a:cxn ang="0">
                <a:pos x="connsiteX1-3" y="connsiteY1-4"/>
              </a:cxn>
              <a:cxn ang="0">
                <a:pos x="connsiteX2-5" y="connsiteY2-6"/>
              </a:cxn>
              <a:cxn ang="0">
                <a:pos x="connsiteX3-7" y="connsiteY3-8"/>
              </a:cxn>
            </a:cxnLst>
            <a:rect l="l" t="t" r="r" b="b"/>
            <a:pathLst>
              <a:path w="4381141" h="4743362">
                <a:moveTo>
                  <a:pt x="4381141" y="4743362"/>
                </a:moveTo>
                <a:lnTo>
                  <a:pt x="0" y="2015454"/>
                </a:lnTo>
                <a:lnTo>
                  <a:pt x="3211739" y="0"/>
                </a:lnTo>
                <a:lnTo>
                  <a:pt x="4381141" y="72863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5" name="任意多边形: 形状 34"/>
          <p:cNvSpPr/>
          <p:nvPr userDrawn="1">
            <p:custDataLst>
              <p:tags r:id="rId33"/>
            </p:custDataLst>
          </p:nvPr>
        </p:nvSpPr>
        <p:spPr>
          <a:xfrm>
            <a:off x="7810225" y="1985455"/>
            <a:ext cx="4381776" cy="4743757"/>
          </a:xfrm>
          <a:custGeom>
            <a:avLst/>
            <a:gdLst>
              <a:gd name="connsiteX0" fmla="*/ 3211738 w 4381776"/>
              <a:gd name="connsiteY0" fmla="*/ 0 h 4743757"/>
              <a:gd name="connsiteX1" fmla="*/ 4381776 w 4381776"/>
              <a:gd name="connsiteY1" fmla="*/ 729033 h 4743757"/>
              <a:gd name="connsiteX2" fmla="*/ 4381776 w 4381776"/>
              <a:gd name="connsiteY2" fmla="*/ 4743757 h 4743757"/>
              <a:gd name="connsiteX3" fmla="*/ 0 w 4381776"/>
              <a:gd name="connsiteY3" fmla="*/ 2015455 h 4743757"/>
              <a:gd name="connsiteX4" fmla="*/ 3211738 w 4381776"/>
              <a:gd name="connsiteY4" fmla="*/ 0 h 4743757"/>
              <a:gd name="connsiteX0-1" fmla="*/ 3211738 w 4381776"/>
              <a:gd name="connsiteY0-2" fmla="*/ 0 h 4743757"/>
              <a:gd name="connsiteX1-3" fmla="*/ 4381776 w 4381776"/>
              <a:gd name="connsiteY1-4" fmla="*/ 729033 h 4743757"/>
              <a:gd name="connsiteX2-5" fmla="*/ 4381775 w 4381776"/>
              <a:gd name="connsiteY2-6" fmla="*/ 2653220 h 4743757"/>
              <a:gd name="connsiteX3-7" fmla="*/ 4381776 w 4381776"/>
              <a:gd name="connsiteY3-8" fmla="*/ 4743757 h 4743757"/>
              <a:gd name="connsiteX4-9" fmla="*/ 0 w 4381776"/>
              <a:gd name="connsiteY4-10" fmla="*/ 2015455 h 4743757"/>
              <a:gd name="connsiteX5" fmla="*/ 3211738 w 4381776"/>
              <a:gd name="connsiteY5" fmla="*/ 0 h 4743757"/>
              <a:gd name="connsiteX0-11" fmla="*/ 4381775 w 4473215"/>
              <a:gd name="connsiteY0-12" fmla="*/ 2653220 h 4743757"/>
              <a:gd name="connsiteX1-13" fmla="*/ 4381776 w 4473215"/>
              <a:gd name="connsiteY1-14" fmla="*/ 4743757 h 4743757"/>
              <a:gd name="connsiteX2-15" fmla="*/ 0 w 4473215"/>
              <a:gd name="connsiteY2-16" fmla="*/ 2015455 h 4743757"/>
              <a:gd name="connsiteX3-17" fmla="*/ 3211738 w 4473215"/>
              <a:gd name="connsiteY3-18" fmla="*/ 0 h 4743757"/>
              <a:gd name="connsiteX4-19" fmla="*/ 4381776 w 4473215"/>
              <a:gd name="connsiteY4-20" fmla="*/ 729033 h 4743757"/>
              <a:gd name="connsiteX5-21" fmla="*/ 4473215 w 4473215"/>
              <a:gd name="connsiteY5-22" fmla="*/ 2744660 h 4743757"/>
              <a:gd name="connsiteX0-23" fmla="*/ 4381775 w 4381776"/>
              <a:gd name="connsiteY0-24" fmla="*/ 2653220 h 4743757"/>
              <a:gd name="connsiteX1-25" fmla="*/ 4381776 w 4381776"/>
              <a:gd name="connsiteY1-26" fmla="*/ 4743757 h 4743757"/>
              <a:gd name="connsiteX2-27" fmla="*/ 0 w 4381776"/>
              <a:gd name="connsiteY2-28" fmla="*/ 2015455 h 4743757"/>
              <a:gd name="connsiteX3-29" fmla="*/ 3211738 w 4381776"/>
              <a:gd name="connsiteY3-30" fmla="*/ 0 h 4743757"/>
              <a:gd name="connsiteX4-31" fmla="*/ 4381776 w 4381776"/>
              <a:gd name="connsiteY4-32" fmla="*/ 729033 h 4743757"/>
              <a:gd name="connsiteX0-33" fmla="*/ 4381776 w 4381776"/>
              <a:gd name="connsiteY0-34" fmla="*/ 4743757 h 4743757"/>
              <a:gd name="connsiteX1-35" fmla="*/ 0 w 4381776"/>
              <a:gd name="connsiteY1-36" fmla="*/ 2015455 h 4743757"/>
              <a:gd name="connsiteX2-37" fmla="*/ 3211738 w 4381776"/>
              <a:gd name="connsiteY2-38" fmla="*/ 0 h 4743757"/>
              <a:gd name="connsiteX3-39" fmla="*/ 4381776 w 4381776"/>
              <a:gd name="connsiteY3-40" fmla="*/ 729033 h 4743757"/>
            </a:gdLst>
            <a:ahLst/>
            <a:cxnLst>
              <a:cxn ang="0">
                <a:pos x="connsiteX0-1" y="connsiteY0-2"/>
              </a:cxn>
              <a:cxn ang="0">
                <a:pos x="connsiteX1-3" y="connsiteY1-4"/>
              </a:cxn>
              <a:cxn ang="0">
                <a:pos x="connsiteX2-5" y="connsiteY2-6"/>
              </a:cxn>
              <a:cxn ang="0">
                <a:pos x="connsiteX3-7" y="connsiteY3-8"/>
              </a:cxn>
            </a:cxnLst>
            <a:rect l="l" t="t" r="r" b="b"/>
            <a:pathLst>
              <a:path w="4381776" h="4743757">
                <a:moveTo>
                  <a:pt x="4381776" y="4743757"/>
                </a:moveTo>
                <a:lnTo>
                  <a:pt x="0" y="2015455"/>
                </a:lnTo>
                <a:lnTo>
                  <a:pt x="3211738"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0" name="任意多边形: 形状 39"/>
          <p:cNvSpPr/>
          <p:nvPr userDrawn="1">
            <p:custDataLst>
              <p:tags r:id="rId34"/>
            </p:custDataLst>
          </p:nvPr>
        </p:nvSpPr>
        <p:spPr>
          <a:xfrm>
            <a:off x="7810223" y="2223581"/>
            <a:ext cx="4381776" cy="4634419"/>
          </a:xfrm>
          <a:custGeom>
            <a:avLst/>
            <a:gdLst>
              <a:gd name="connsiteX0" fmla="*/ 3211739 w 4381776"/>
              <a:gd name="connsiteY0" fmla="*/ 0 h 4634419"/>
              <a:gd name="connsiteX1" fmla="*/ 4381776 w 4381776"/>
              <a:gd name="connsiteY1" fmla="*/ 729032 h 4634419"/>
              <a:gd name="connsiteX2" fmla="*/ 4381776 w 4381776"/>
              <a:gd name="connsiteY2" fmla="*/ 4634419 h 4634419"/>
              <a:gd name="connsiteX3" fmla="*/ 4206176 w 4381776"/>
              <a:gd name="connsiteY3" fmla="*/ 4634419 h 4634419"/>
              <a:gd name="connsiteX4" fmla="*/ 0 w 4381776"/>
              <a:gd name="connsiteY4" fmla="*/ 2015454 h 4634419"/>
              <a:gd name="connsiteX5" fmla="*/ 3211739 w 4381776"/>
              <a:gd name="connsiteY5" fmla="*/ 0 h 4634419"/>
              <a:gd name="connsiteX0-1" fmla="*/ 4381776 w 4473216"/>
              <a:gd name="connsiteY0-2" fmla="*/ 4634419 h 4725859"/>
              <a:gd name="connsiteX1-3" fmla="*/ 4206176 w 4473216"/>
              <a:gd name="connsiteY1-4" fmla="*/ 4634419 h 4725859"/>
              <a:gd name="connsiteX2-5" fmla="*/ 0 w 4473216"/>
              <a:gd name="connsiteY2-6" fmla="*/ 2015454 h 4725859"/>
              <a:gd name="connsiteX3-7" fmla="*/ 3211739 w 4473216"/>
              <a:gd name="connsiteY3-8" fmla="*/ 0 h 4725859"/>
              <a:gd name="connsiteX4-9" fmla="*/ 4381776 w 4473216"/>
              <a:gd name="connsiteY4-10" fmla="*/ 729032 h 4725859"/>
              <a:gd name="connsiteX5-11" fmla="*/ 4473216 w 4473216"/>
              <a:gd name="connsiteY5-12" fmla="*/ 4725859 h 4725859"/>
              <a:gd name="connsiteX0-13" fmla="*/ 4381776 w 4381776"/>
              <a:gd name="connsiteY0-14" fmla="*/ 4634419 h 4634419"/>
              <a:gd name="connsiteX1-15" fmla="*/ 4206176 w 4381776"/>
              <a:gd name="connsiteY1-16" fmla="*/ 4634419 h 4634419"/>
              <a:gd name="connsiteX2-17" fmla="*/ 0 w 4381776"/>
              <a:gd name="connsiteY2-18" fmla="*/ 2015454 h 4634419"/>
              <a:gd name="connsiteX3-19" fmla="*/ 3211739 w 4381776"/>
              <a:gd name="connsiteY3-20" fmla="*/ 0 h 4634419"/>
              <a:gd name="connsiteX4-21" fmla="*/ 4381776 w 4381776"/>
              <a:gd name="connsiteY4-22" fmla="*/ 729032 h 4634419"/>
              <a:gd name="connsiteX0-23" fmla="*/ 4206176 w 4381776"/>
              <a:gd name="connsiteY0-24" fmla="*/ 4634419 h 4634419"/>
              <a:gd name="connsiteX1-25" fmla="*/ 0 w 4381776"/>
              <a:gd name="connsiteY1-26" fmla="*/ 2015454 h 4634419"/>
              <a:gd name="connsiteX2-27" fmla="*/ 3211739 w 4381776"/>
              <a:gd name="connsiteY2-28" fmla="*/ 0 h 4634419"/>
              <a:gd name="connsiteX3-29" fmla="*/ 4381776 w 4381776"/>
              <a:gd name="connsiteY3-30" fmla="*/ 729032 h 4634419"/>
            </a:gdLst>
            <a:ahLst/>
            <a:cxnLst>
              <a:cxn ang="0">
                <a:pos x="connsiteX0-1" y="connsiteY0-2"/>
              </a:cxn>
              <a:cxn ang="0">
                <a:pos x="connsiteX1-3" y="connsiteY1-4"/>
              </a:cxn>
              <a:cxn ang="0">
                <a:pos x="connsiteX2-5" y="connsiteY2-6"/>
              </a:cxn>
              <a:cxn ang="0">
                <a:pos x="connsiteX3-7" y="connsiteY3-8"/>
              </a:cxn>
            </a:cxnLst>
            <a:rect l="l" t="t" r="r" b="b"/>
            <a:pathLst>
              <a:path w="4381776" h="4634419">
                <a:moveTo>
                  <a:pt x="4206176" y="4634419"/>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dirty="0"/>
          </a:p>
        </p:txBody>
      </p:sp>
      <p:sp>
        <p:nvSpPr>
          <p:cNvPr id="44" name="任意多边形: 形状 43"/>
          <p:cNvSpPr/>
          <p:nvPr userDrawn="1">
            <p:custDataLst>
              <p:tags r:id="rId35"/>
            </p:custDataLst>
          </p:nvPr>
        </p:nvSpPr>
        <p:spPr>
          <a:xfrm>
            <a:off x="7815940" y="2462975"/>
            <a:ext cx="4376060" cy="4395025"/>
          </a:xfrm>
          <a:custGeom>
            <a:avLst/>
            <a:gdLst>
              <a:gd name="connsiteX0" fmla="*/ 3211738 w 4376060"/>
              <a:gd name="connsiteY0" fmla="*/ 0 h 4395025"/>
              <a:gd name="connsiteX1" fmla="*/ 4376060 w 4376060"/>
              <a:gd name="connsiteY1" fmla="*/ 725472 h 4395025"/>
              <a:gd name="connsiteX2" fmla="*/ 4376060 w 4376060"/>
              <a:gd name="connsiteY2" fmla="*/ 4395025 h 4395025"/>
              <a:gd name="connsiteX3" fmla="*/ 3917406 w 4376060"/>
              <a:gd name="connsiteY3" fmla="*/ 4395025 h 4395025"/>
              <a:gd name="connsiteX4" fmla="*/ 3917199 w 4376060"/>
              <a:gd name="connsiteY4" fmla="*/ 4395025 h 4395025"/>
              <a:gd name="connsiteX5" fmla="*/ 3821696 w 4376060"/>
              <a:gd name="connsiteY5" fmla="*/ 4395025 h 4395025"/>
              <a:gd name="connsiteX6" fmla="*/ 0 w 4376060"/>
              <a:gd name="connsiteY6" fmla="*/ 2015455 h 4395025"/>
              <a:gd name="connsiteX7" fmla="*/ 3211738 w 4376060"/>
              <a:gd name="connsiteY7" fmla="*/ 0 h 4395025"/>
              <a:gd name="connsiteX0-1" fmla="*/ 4376060 w 4467500"/>
              <a:gd name="connsiteY0-2" fmla="*/ 4395025 h 4486465"/>
              <a:gd name="connsiteX1-3" fmla="*/ 3917406 w 4467500"/>
              <a:gd name="connsiteY1-4" fmla="*/ 4395025 h 4486465"/>
              <a:gd name="connsiteX2-5" fmla="*/ 3917199 w 4467500"/>
              <a:gd name="connsiteY2-6" fmla="*/ 4395025 h 4486465"/>
              <a:gd name="connsiteX3-7" fmla="*/ 3821696 w 4467500"/>
              <a:gd name="connsiteY3-8" fmla="*/ 4395025 h 4486465"/>
              <a:gd name="connsiteX4-9" fmla="*/ 0 w 4467500"/>
              <a:gd name="connsiteY4-10" fmla="*/ 2015455 h 4486465"/>
              <a:gd name="connsiteX5-11" fmla="*/ 3211738 w 4467500"/>
              <a:gd name="connsiteY5-12" fmla="*/ 0 h 4486465"/>
              <a:gd name="connsiteX6-13" fmla="*/ 4376060 w 4467500"/>
              <a:gd name="connsiteY6-14" fmla="*/ 725472 h 4486465"/>
              <a:gd name="connsiteX7-15" fmla="*/ 4467500 w 4467500"/>
              <a:gd name="connsiteY7-16" fmla="*/ 4486465 h 4486465"/>
              <a:gd name="connsiteX0-17" fmla="*/ 4376060 w 4376060"/>
              <a:gd name="connsiteY0-18" fmla="*/ 4395025 h 4395025"/>
              <a:gd name="connsiteX1-19" fmla="*/ 3917406 w 4376060"/>
              <a:gd name="connsiteY1-20" fmla="*/ 4395025 h 4395025"/>
              <a:gd name="connsiteX2-21" fmla="*/ 3917199 w 4376060"/>
              <a:gd name="connsiteY2-22" fmla="*/ 4395025 h 4395025"/>
              <a:gd name="connsiteX3-23" fmla="*/ 3821696 w 4376060"/>
              <a:gd name="connsiteY3-24" fmla="*/ 4395025 h 4395025"/>
              <a:gd name="connsiteX4-25" fmla="*/ 0 w 4376060"/>
              <a:gd name="connsiteY4-26" fmla="*/ 2015455 h 4395025"/>
              <a:gd name="connsiteX5-27" fmla="*/ 3211738 w 4376060"/>
              <a:gd name="connsiteY5-28" fmla="*/ 0 h 4395025"/>
              <a:gd name="connsiteX6-29" fmla="*/ 4376060 w 4376060"/>
              <a:gd name="connsiteY6-30" fmla="*/ 725472 h 4395025"/>
              <a:gd name="connsiteX0-31" fmla="*/ 3917406 w 4376060"/>
              <a:gd name="connsiteY0-32" fmla="*/ 4395025 h 4395025"/>
              <a:gd name="connsiteX1-33" fmla="*/ 3917199 w 4376060"/>
              <a:gd name="connsiteY1-34" fmla="*/ 4395025 h 4395025"/>
              <a:gd name="connsiteX2-35" fmla="*/ 3821696 w 4376060"/>
              <a:gd name="connsiteY2-36" fmla="*/ 4395025 h 4395025"/>
              <a:gd name="connsiteX3-37" fmla="*/ 0 w 4376060"/>
              <a:gd name="connsiteY3-38" fmla="*/ 2015455 h 4395025"/>
              <a:gd name="connsiteX4-39" fmla="*/ 3211738 w 4376060"/>
              <a:gd name="connsiteY4-40" fmla="*/ 0 h 4395025"/>
              <a:gd name="connsiteX5-41" fmla="*/ 4376060 w 4376060"/>
              <a:gd name="connsiteY5-42" fmla="*/ 725472 h 4395025"/>
              <a:gd name="connsiteX0-43" fmla="*/ 3917406 w 4376060"/>
              <a:gd name="connsiteY0-44" fmla="*/ 4395025 h 4395025"/>
              <a:gd name="connsiteX1-45" fmla="*/ 3821696 w 4376060"/>
              <a:gd name="connsiteY1-46" fmla="*/ 4395025 h 4395025"/>
              <a:gd name="connsiteX2-47" fmla="*/ 0 w 4376060"/>
              <a:gd name="connsiteY2-48" fmla="*/ 2015455 h 4395025"/>
              <a:gd name="connsiteX3-49" fmla="*/ 3211738 w 4376060"/>
              <a:gd name="connsiteY3-50" fmla="*/ 0 h 4395025"/>
              <a:gd name="connsiteX4-51" fmla="*/ 4376060 w 4376060"/>
              <a:gd name="connsiteY4-52" fmla="*/ 725472 h 4395025"/>
              <a:gd name="connsiteX0-53" fmla="*/ 3821696 w 4376060"/>
              <a:gd name="connsiteY0-54" fmla="*/ 4395025 h 4395025"/>
              <a:gd name="connsiteX1-55" fmla="*/ 0 w 4376060"/>
              <a:gd name="connsiteY1-56" fmla="*/ 2015455 h 4395025"/>
              <a:gd name="connsiteX2-57" fmla="*/ 3211738 w 4376060"/>
              <a:gd name="connsiteY2-58" fmla="*/ 0 h 4395025"/>
              <a:gd name="connsiteX3-59" fmla="*/ 4376060 w 4376060"/>
              <a:gd name="connsiteY3-60" fmla="*/ 725472 h 4395025"/>
            </a:gdLst>
            <a:ahLst/>
            <a:cxnLst>
              <a:cxn ang="0">
                <a:pos x="connsiteX0-1" y="connsiteY0-2"/>
              </a:cxn>
              <a:cxn ang="0">
                <a:pos x="connsiteX1-3" y="connsiteY1-4"/>
              </a:cxn>
              <a:cxn ang="0">
                <a:pos x="connsiteX2-5" y="connsiteY2-6"/>
              </a:cxn>
              <a:cxn ang="0">
                <a:pos x="connsiteX3-7" y="connsiteY3-8"/>
              </a:cxn>
            </a:cxnLst>
            <a:rect l="l" t="t" r="r" b="b"/>
            <a:pathLst>
              <a:path w="4376060" h="4395025">
                <a:moveTo>
                  <a:pt x="3821696" y="4395025"/>
                </a:moveTo>
                <a:lnTo>
                  <a:pt x="0" y="2015455"/>
                </a:lnTo>
                <a:lnTo>
                  <a:pt x="3211738" y="0"/>
                </a:lnTo>
                <a:lnTo>
                  <a:pt x="4376060" y="72547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7" name="任意多边形: 形状 46"/>
          <p:cNvSpPr/>
          <p:nvPr userDrawn="1">
            <p:custDataLst>
              <p:tags r:id="rId36"/>
            </p:custDataLst>
          </p:nvPr>
        </p:nvSpPr>
        <p:spPr>
          <a:xfrm>
            <a:off x="7816574" y="2701102"/>
            <a:ext cx="4375426" cy="4156898"/>
          </a:xfrm>
          <a:custGeom>
            <a:avLst/>
            <a:gdLst>
              <a:gd name="connsiteX0" fmla="*/ 3211739 w 4375426"/>
              <a:gd name="connsiteY0" fmla="*/ 0 h 4156899"/>
              <a:gd name="connsiteX1" fmla="*/ 4375426 w 4375426"/>
              <a:gd name="connsiteY1" fmla="*/ 725075 h 4156899"/>
              <a:gd name="connsiteX2" fmla="*/ 4375426 w 4375426"/>
              <a:gd name="connsiteY2" fmla="*/ 4156899 h 4156899"/>
              <a:gd name="connsiteX3" fmla="*/ 3916771 w 4375426"/>
              <a:gd name="connsiteY3" fmla="*/ 4156898 h 4156899"/>
              <a:gd name="connsiteX4" fmla="*/ 3916565 w 4375426"/>
              <a:gd name="connsiteY4" fmla="*/ 4156898 h 4156899"/>
              <a:gd name="connsiteX5" fmla="*/ 3439257 w 4375426"/>
              <a:gd name="connsiteY5" fmla="*/ 4156898 h 4156899"/>
              <a:gd name="connsiteX6" fmla="*/ 0 w 4375426"/>
              <a:gd name="connsiteY6" fmla="*/ 2015453 h 4156899"/>
              <a:gd name="connsiteX7" fmla="*/ 3211739 w 4375426"/>
              <a:gd name="connsiteY7" fmla="*/ 0 h 4156899"/>
              <a:gd name="connsiteX0-1" fmla="*/ 3211739 w 4375426"/>
              <a:gd name="connsiteY0-2" fmla="*/ 0 h 4156898"/>
              <a:gd name="connsiteX1-3" fmla="*/ 4375426 w 4375426"/>
              <a:gd name="connsiteY1-4" fmla="*/ 725075 h 4156898"/>
              <a:gd name="connsiteX2-5" fmla="*/ 3916771 w 4375426"/>
              <a:gd name="connsiteY2-6" fmla="*/ 4156898 h 4156898"/>
              <a:gd name="connsiteX3-7" fmla="*/ 3916565 w 4375426"/>
              <a:gd name="connsiteY3-8" fmla="*/ 4156898 h 4156898"/>
              <a:gd name="connsiteX4-9" fmla="*/ 3439257 w 4375426"/>
              <a:gd name="connsiteY4-10" fmla="*/ 4156898 h 4156898"/>
              <a:gd name="connsiteX5-11" fmla="*/ 0 w 4375426"/>
              <a:gd name="connsiteY5-12" fmla="*/ 2015453 h 4156898"/>
              <a:gd name="connsiteX6-13" fmla="*/ 3211739 w 4375426"/>
              <a:gd name="connsiteY6-14" fmla="*/ 0 h 4156898"/>
              <a:gd name="connsiteX0-15" fmla="*/ 3916565 w 4375426"/>
              <a:gd name="connsiteY0-16" fmla="*/ 4156898 h 4248338"/>
              <a:gd name="connsiteX1-17" fmla="*/ 3439257 w 4375426"/>
              <a:gd name="connsiteY1-18" fmla="*/ 4156898 h 4248338"/>
              <a:gd name="connsiteX2-19" fmla="*/ 0 w 4375426"/>
              <a:gd name="connsiteY2-20" fmla="*/ 2015453 h 4248338"/>
              <a:gd name="connsiteX3-21" fmla="*/ 3211739 w 4375426"/>
              <a:gd name="connsiteY3-22" fmla="*/ 0 h 4248338"/>
              <a:gd name="connsiteX4-23" fmla="*/ 4375426 w 4375426"/>
              <a:gd name="connsiteY4-24" fmla="*/ 725075 h 4248338"/>
              <a:gd name="connsiteX5-25" fmla="*/ 3916771 w 4375426"/>
              <a:gd name="connsiteY5-26" fmla="*/ 4156898 h 4248338"/>
              <a:gd name="connsiteX6-27" fmla="*/ 4008005 w 4375426"/>
              <a:gd name="connsiteY6-28" fmla="*/ 4248338 h 4248338"/>
              <a:gd name="connsiteX0-29" fmla="*/ 3916565 w 4375426"/>
              <a:gd name="connsiteY0-30" fmla="*/ 4156898 h 4156898"/>
              <a:gd name="connsiteX1-31" fmla="*/ 3439257 w 4375426"/>
              <a:gd name="connsiteY1-32" fmla="*/ 4156898 h 4156898"/>
              <a:gd name="connsiteX2-33" fmla="*/ 0 w 4375426"/>
              <a:gd name="connsiteY2-34" fmla="*/ 2015453 h 4156898"/>
              <a:gd name="connsiteX3-35" fmla="*/ 3211739 w 4375426"/>
              <a:gd name="connsiteY3-36" fmla="*/ 0 h 4156898"/>
              <a:gd name="connsiteX4-37" fmla="*/ 4375426 w 4375426"/>
              <a:gd name="connsiteY4-38" fmla="*/ 725075 h 4156898"/>
              <a:gd name="connsiteX5-39" fmla="*/ 3916771 w 4375426"/>
              <a:gd name="connsiteY5-40" fmla="*/ 4156898 h 4156898"/>
              <a:gd name="connsiteX0-41" fmla="*/ 3916565 w 4375426"/>
              <a:gd name="connsiteY0-42" fmla="*/ 4156898 h 4156898"/>
              <a:gd name="connsiteX1-43" fmla="*/ 3439257 w 4375426"/>
              <a:gd name="connsiteY1-44" fmla="*/ 4156898 h 4156898"/>
              <a:gd name="connsiteX2-45" fmla="*/ 0 w 4375426"/>
              <a:gd name="connsiteY2-46" fmla="*/ 2015453 h 4156898"/>
              <a:gd name="connsiteX3-47" fmla="*/ 3211739 w 4375426"/>
              <a:gd name="connsiteY3-48" fmla="*/ 0 h 4156898"/>
              <a:gd name="connsiteX4-49" fmla="*/ 4375426 w 4375426"/>
              <a:gd name="connsiteY4-50" fmla="*/ 725075 h 4156898"/>
              <a:gd name="connsiteX0-51" fmla="*/ 3439257 w 4375426"/>
              <a:gd name="connsiteY0-52" fmla="*/ 4156898 h 4156898"/>
              <a:gd name="connsiteX1-53" fmla="*/ 0 w 4375426"/>
              <a:gd name="connsiteY1-54" fmla="*/ 2015453 h 4156898"/>
              <a:gd name="connsiteX2-55" fmla="*/ 3211739 w 4375426"/>
              <a:gd name="connsiteY2-56" fmla="*/ 0 h 4156898"/>
              <a:gd name="connsiteX3-57" fmla="*/ 4375426 w 4375426"/>
              <a:gd name="connsiteY3-58" fmla="*/ 725075 h 4156898"/>
            </a:gdLst>
            <a:ahLst/>
            <a:cxnLst>
              <a:cxn ang="0">
                <a:pos x="connsiteX0-1" y="connsiteY0-2"/>
              </a:cxn>
              <a:cxn ang="0">
                <a:pos x="connsiteX1-3" y="connsiteY1-4"/>
              </a:cxn>
              <a:cxn ang="0">
                <a:pos x="connsiteX2-5" y="connsiteY2-6"/>
              </a:cxn>
              <a:cxn ang="0">
                <a:pos x="connsiteX3-7" y="connsiteY3-8"/>
              </a:cxn>
            </a:cxnLst>
            <a:rect l="l" t="t" r="r" b="b"/>
            <a:pathLst>
              <a:path w="4375426" h="4156898">
                <a:moveTo>
                  <a:pt x="3439257" y="4156898"/>
                </a:moveTo>
                <a:lnTo>
                  <a:pt x="0" y="2015453"/>
                </a:lnTo>
                <a:lnTo>
                  <a:pt x="3211739" y="0"/>
                </a:lnTo>
                <a:lnTo>
                  <a:pt x="4375426" y="725075"/>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0" name="任意多边形: 形状 49"/>
          <p:cNvSpPr/>
          <p:nvPr userDrawn="1">
            <p:custDataLst>
              <p:tags r:id="rId37"/>
            </p:custDataLst>
          </p:nvPr>
        </p:nvSpPr>
        <p:spPr>
          <a:xfrm>
            <a:off x="7810224" y="2939861"/>
            <a:ext cx="4381776" cy="3918139"/>
          </a:xfrm>
          <a:custGeom>
            <a:avLst/>
            <a:gdLst>
              <a:gd name="connsiteX0" fmla="*/ 3211739 w 4381776"/>
              <a:gd name="connsiteY0" fmla="*/ 0 h 3918140"/>
              <a:gd name="connsiteX1" fmla="*/ 4381776 w 4381776"/>
              <a:gd name="connsiteY1" fmla="*/ 729032 h 3918140"/>
              <a:gd name="connsiteX2" fmla="*/ 4381776 w 4381776"/>
              <a:gd name="connsiteY2" fmla="*/ 3918139 h 3918140"/>
              <a:gd name="connsiteX3" fmla="*/ 3923121 w 4381776"/>
              <a:gd name="connsiteY3" fmla="*/ 3918139 h 3918140"/>
              <a:gd name="connsiteX4" fmla="*/ 3922915 w 4381776"/>
              <a:gd name="connsiteY4" fmla="*/ 3918140 h 3918140"/>
              <a:gd name="connsiteX5" fmla="*/ 3055798 w 4381776"/>
              <a:gd name="connsiteY5" fmla="*/ 3918139 h 3918140"/>
              <a:gd name="connsiteX6" fmla="*/ 0 w 4381776"/>
              <a:gd name="connsiteY6" fmla="*/ 2015453 h 3918140"/>
              <a:gd name="connsiteX7" fmla="*/ 3211739 w 4381776"/>
              <a:gd name="connsiteY7" fmla="*/ 0 h 3918140"/>
              <a:gd name="connsiteX0-1" fmla="*/ 4381776 w 4473216"/>
              <a:gd name="connsiteY0-2" fmla="*/ 3918139 h 4009579"/>
              <a:gd name="connsiteX1-3" fmla="*/ 3923121 w 4473216"/>
              <a:gd name="connsiteY1-4" fmla="*/ 3918139 h 4009579"/>
              <a:gd name="connsiteX2-5" fmla="*/ 3922915 w 4473216"/>
              <a:gd name="connsiteY2-6" fmla="*/ 3918140 h 4009579"/>
              <a:gd name="connsiteX3-7" fmla="*/ 3055798 w 4473216"/>
              <a:gd name="connsiteY3-8" fmla="*/ 3918139 h 4009579"/>
              <a:gd name="connsiteX4-9" fmla="*/ 0 w 4473216"/>
              <a:gd name="connsiteY4-10" fmla="*/ 2015453 h 4009579"/>
              <a:gd name="connsiteX5-11" fmla="*/ 3211739 w 4473216"/>
              <a:gd name="connsiteY5-12" fmla="*/ 0 h 4009579"/>
              <a:gd name="connsiteX6-13" fmla="*/ 4381776 w 4473216"/>
              <a:gd name="connsiteY6-14" fmla="*/ 729032 h 4009579"/>
              <a:gd name="connsiteX7-15" fmla="*/ 4473216 w 4473216"/>
              <a:gd name="connsiteY7-16" fmla="*/ 4009579 h 4009579"/>
              <a:gd name="connsiteX0-17" fmla="*/ 4381776 w 4381776"/>
              <a:gd name="connsiteY0-18" fmla="*/ 3918139 h 3918140"/>
              <a:gd name="connsiteX1-19" fmla="*/ 3923121 w 4381776"/>
              <a:gd name="connsiteY1-20" fmla="*/ 3918139 h 3918140"/>
              <a:gd name="connsiteX2-21" fmla="*/ 3922915 w 4381776"/>
              <a:gd name="connsiteY2-22" fmla="*/ 3918140 h 3918140"/>
              <a:gd name="connsiteX3-23" fmla="*/ 3055798 w 4381776"/>
              <a:gd name="connsiteY3-24" fmla="*/ 3918139 h 3918140"/>
              <a:gd name="connsiteX4-25" fmla="*/ 0 w 4381776"/>
              <a:gd name="connsiteY4-26" fmla="*/ 2015453 h 3918140"/>
              <a:gd name="connsiteX5-27" fmla="*/ 3211739 w 4381776"/>
              <a:gd name="connsiteY5-28" fmla="*/ 0 h 3918140"/>
              <a:gd name="connsiteX6-29" fmla="*/ 4381776 w 4381776"/>
              <a:gd name="connsiteY6-30" fmla="*/ 729032 h 3918140"/>
              <a:gd name="connsiteX0-31" fmla="*/ 3923121 w 4381776"/>
              <a:gd name="connsiteY0-32" fmla="*/ 3918139 h 3918140"/>
              <a:gd name="connsiteX1-33" fmla="*/ 3922915 w 4381776"/>
              <a:gd name="connsiteY1-34" fmla="*/ 3918140 h 3918140"/>
              <a:gd name="connsiteX2-35" fmla="*/ 3055798 w 4381776"/>
              <a:gd name="connsiteY2-36" fmla="*/ 3918139 h 3918140"/>
              <a:gd name="connsiteX3-37" fmla="*/ 0 w 4381776"/>
              <a:gd name="connsiteY3-38" fmla="*/ 2015453 h 3918140"/>
              <a:gd name="connsiteX4-39" fmla="*/ 3211739 w 4381776"/>
              <a:gd name="connsiteY4-40" fmla="*/ 0 h 3918140"/>
              <a:gd name="connsiteX5-41" fmla="*/ 4381776 w 4381776"/>
              <a:gd name="connsiteY5-42" fmla="*/ 729032 h 3918140"/>
              <a:gd name="connsiteX0-43" fmla="*/ 3923121 w 4381776"/>
              <a:gd name="connsiteY0-44" fmla="*/ 3918139 h 3918139"/>
              <a:gd name="connsiteX1-45" fmla="*/ 3055798 w 4381776"/>
              <a:gd name="connsiteY1-46" fmla="*/ 3918139 h 3918139"/>
              <a:gd name="connsiteX2-47" fmla="*/ 0 w 4381776"/>
              <a:gd name="connsiteY2-48" fmla="*/ 2015453 h 3918139"/>
              <a:gd name="connsiteX3-49" fmla="*/ 3211739 w 4381776"/>
              <a:gd name="connsiteY3-50" fmla="*/ 0 h 3918139"/>
              <a:gd name="connsiteX4-51" fmla="*/ 4381776 w 4381776"/>
              <a:gd name="connsiteY4-52" fmla="*/ 729032 h 3918139"/>
              <a:gd name="connsiteX0-53" fmla="*/ 3055798 w 4381776"/>
              <a:gd name="connsiteY0-54" fmla="*/ 3918139 h 3918139"/>
              <a:gd name="connsiteX1-55" fmla="*/ 0 w 4381776"/>
              <a:gd name="connsiteY1-56" fmla="*/ 2015453 h 3918139"/>
              <a:gd name="connsiteX2-57" fmla="*/ 3211739 w 4381776"/>
              <a:gd name="connsiteY2-58" fmla="*/ 0 h 3918139"/>
              <a:gd name="connsiteX3-59" fmla="*/ 4381776 w 4381776"/>
              <a:gd name="connsiteY3-60" fmla="*/ 729032 h 3918139"/>
            </a:gdLst>
            <a:ahLst/>
            <a:cxnLst>
              <a:cxn ang="0">
                <a:pos x="connsiteX0-1" y="connsiteY0-2"/>
              </a:cxn>
              <a:cxn ang="0">
                <a:pos x="connsiteX1-3" y="connsiteY1-4"/>
              </a:cxn>
              <a:cxn ang="0">
                <a:pos x="connsiteX2-5" y="connsiteY2-6"/>
              </a:cxn>
              <a:cxn ang="0">
                <a:pos x="connsiteX3-7" y="connsiteY3-8"/>
              </a:cxn>
            </a:cxnLst>
            <a:rect l="l" t="t" r="r" b="b"/>
            <a:pathLst>
              <a:path w="4381776" h="3918139">
                <a:moveTo>
                  <a:pt x="3055798" y="3918139"/>
                </a:moveTo>
                <a:lnTo>
                  <a:pt x="0" y="2015453"/>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3" name="任意多边形: 形状 52"/>
          <p:cNvSpPr/>
          <p:nvPr userDrawn="1">
            <p:custDataLst>
              <p:tags r:id="rId38"/>
            </p:custDataLst>
          </p:nvPr>
        </p:nvSpPr>
        <p:spPr>
          <a:xfrm>
            <a:off x="7810226" y="3179256"/>
            <a:ext cx="4381775" cy="3678744"/>
          </a:xfrm>
          <a:custGeom>
            <a:avLst/>
            <a:gdLst>
              <a:gd name="connsiteX0" fmla="*/ 3211738 w 4381775"/>
              <a:gd name="connsiteY0" fmla="*/ 0 h 3678744"/>
              <a:gd name="connsiteX1" fmla="*/ 4381775 w 4381775"/>
              <a:gd name="connsiteY1" fmla="*/ 729032 h 3678744"/>
              <a:gd name="connsiteX2" fmla="*/ 4381775 w 4381775"/>
              <a:gd name="connsiteY2" fmla="*/ 3678744 h 3678744"/>
              <a:gd name="connsiteX3" fmla="*/ 3923120 w 4381775"/>
              <a:gd name="connsiteY3" fmla="*/ 3678743 h 3678744"/>
              <a:gd name="connsiteX4" fmla="*/ 3922914 w 4381775"/>
              <a:gd name="connsiteY4" fmla="*/ 3678743 h 3678744"/>
              <a:gd name="connsiteX5" fmla="*/ 2671318 w 4381775"/>
              <a:gd name="connsiteY5" fmla="*/ 3678744 h 3678744"/>
              <a:gd name="connsiteX6" fmla="*/ 0 w 4381775"/>
              <a:gd name="connsiteY6" fmla="*/ 2015452 h 3678744"/>
              <a:gd name="connsiteX7" fmla="*/ 3211738 w 4381775"/>
              <a:gd name="connsiteY7" fmla="*/ 0 h 3678744"/>
              <a:gd name="connsiteX0-1" fmla="*/ 4381775 w 4473215"/>
              <a:gd name="connsiteY0-2" fmla="*/ 3678744 h 3770184"/>
              <a:gd name="connsiteX1-3" fmla="*/ 3923120 w 4473215"/>
              <a:gd name="connsiteY1-4" fmla="*/ 3678743 h 3770184"/>
              <a:gd name="connsiteX2-5" fmla="*/ 3922914 w 4473215"/>
              <a:gd name="connsiteY2-6" fmla="*/ 3678743 h 3770184"/>
              <a:gd name="connsiteX3-7" fmla="*/ 2671318 w 4473215"/>
              <a:gd name="connsiteY3-8" fmla="*/ 3678744 h 3770184"/>
              <a:gd name="connsiteX4-9" fmla="*/ 0 w 4473215"/>
              <a:gd name="connsiteY4-10" fmla="*/ 2015452 h 3770184"/>
              <a:gd name="connsiteX5-11" fmla="*/ 3211738 w 4473215"/>
              <a:gd name="connsiteY5-12" fmla="*/ 0 h 3770184"/>
              <a:gd name="connsiteX6-13" fmla="*/ 4381775 w 4473215"/>
              <a:gd name="connsiteY6-14" fmla="*/ 729032 h 3770184"/>
              <a:gd name="connsiteX7-15" fmla="*/ 4473215 w 4473215"/>
              <a:gd name="connsiteY7-16" fmla="*/ 3770184 h 3770184"/>
              <a:gd name="connsiteX0-17" fmla="*/ 4381775 w 4381775"/>
              <a:gd name="connsiteY0-18" fmla="*/ 3678744 h 3678744"/>
              <a:gd name="connsiteX1-19" fmla="*/ 3923120 w 4381775"/>
              <a:gd name="connsiteY1-20" fmla="*/ 3678743 h 3678744"/>
              <a:gd name="connsiteX2-21" fmla="*/ 3922914 w 4381775"/>
              <a:gd name="connsiteY2-22" fmla="*/ 3678743 h 3678744"/>
              <a:gd name="connsiteX3-23" fmla="*/ 2671318 w 4381775"/>
              <a:gd name="connsiteY3-24" fmla="*/ 3678744 h 3678744"/>
              <a:gd name="connsiteX4-25" fmla="*/ 0 w 4381775"/>
              <a:gd name="connsiteY4-26" fmla="*/ 2015452 h 3678744"/>
              <a:gd name="connsiteX5-27" fmla="*/ 3211738 w 4381775"/>
              <a:gd name="connsiteY5-28" fmla="*/ 0 h 3678744"/>
              <a:gd name="connsiteX6-29" fmla="*/ 4381775 w 4381775"/>
              <a:gd name="connsiteY6-30" fmla="*/ 729032 h 3678744"/>
              <a:gd name="connsiteX0-31" fmla="*/ 3923120 w 4381775"/>
              <a:gd name="connsiteY0-32" fmla="*/ 3678743 h 3678744"/>
              <a:gd name="connsiteX1-33" fmla="*/ 3922914 w 4381775"/>
              <a:gd name="connsiteY1-34" fmla="*/ 3678743 h 3678744"/>
              <a:gd name="connsiteX2-35" fmla="*/ 2671318 w 4381775"/>
              <a:gd name="connsiteY2-36" fmla="*/ 3678744 h 3678744"/>
              <a:gd name="connsiteX3-37" fmla="*/ 0 w 4381775"/>
              <a:gd name="connsiteY3-38" fmla="*/ 2015452 h 3678744"/>
              <a:gd name="connsiteX4-39" fmla="*/ 3211738 w 4381775"/>
              <a:gd name="connsiteY4-40" fmla="*/ 0 h 3678744"/>
              <a:gd name="connsiteX5-41" fmla="*/ 4381775 w 4381775"/>
              <a:gd name="connsiteY5-42" fmla="*/ 729032 h 3678744"/>
              <a:gd name="connsiteX0-43" fmla="*/ 3923120 w 4381775"/>
              <a:gd name="connsiteY0-44" fmla="*/ 3678743 h 3678744"/>
              <a:gd name="connsiteX1-45" fmla="*/ 2671318 w 4381775"/>
              <a:gd name="connsiteY1-46" fmla="*/ 3678744 h 3678744"/>
              <a:gd name="connsiteX2-47" fmla="*/ 0 w 4381775"/>
              <a:gd name="connsiteY2-48" fmla="*/ 2015452 h 3678744"/>
              <a:gd name="connsiteX3-49" fmla="*/ 3211738 w 4381775"/>
              <a:gd name="connsiteY3-50" fmla="*/ 0 h 3678744"/>
              <a:gd name="connsiteX4-51" fmla="*/ 4381775 w 4381775"/>
              <a:gd name="connsiteY4-52" fmla="*/ 729032 h 3678744"/>
              <a:gd name="connsiteX0-53" fmla="*/ 2671318 w 4381775"/>
              <a:gd name="connsiteY0-54" fmla="*/ 3678744 h 3678744"/>
              <a:gd name="connsiteX1-55" fmla="*/ 0 w 4381775"/>
              <a:gd name="connsiteY1-56" fmla="*/ 2015452 h 3678744"/>
              <a:gd name="connsiteX2-57" fmla="*/ 3211738 w 4381775"/>
              <a:gd name="connsiteY2-58" fmla="*/ 0 h 3678744"/>
              <a:gd name="connsiteX3-59" fmla="*/ 4381775 w 4381775"/>
              <a:gd name="connsiteY3-60" fmla="*/ 729032 h 3678744"/>
            </a:gdLst>
            <a:ahLst/>
            <a:cxnLst>
              <a:cxn ang="0">
                <a:pos x="connsiteX0-1" y="connsiteY0-2"/>
              </a:cxn>
              <a:cxn ang="0">
                <a:pos x="connsiteX1-3" y="connsiteY1-4"/>
              </a:cxn>
              <a:cxn ang="0">
                <a:pos x="connsiteX2-5" y="connsiteY2-6"/>
              </a:cxn>
              <a:cxn ang="0">
                <a:pos x="connsiteX3-7" y="connsiteY3-8"/>
              </a:cxn>
            </a:cxnLst>
            <a:rect l="l" t="t" r="r" b="b"/>
            <a:pathLst>
              <a:path w="4381775" h="3678744">
                <a:moveTo>
                  <a:pt x="2671318" y="3678744"/>
                </a:moveTo>
                <a:lnTo>
                  <a:pt x="0" y="2015452"/>
                </a:lnTo>
                <a:lnTo>
                  <a:pt x="3211738" y="0"/>
                </a:lnTo>
                <a:lnTo>
                  <a:pt x="4381775"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7" name="副标题 2"/>
          <p:cNvSpPr>
            <a:spLocks noGrp="1"/>
          </p:cNvSpPr>
          <p:nvPr>
            <p:ph type="body" idx="16389" hasCustomPrompt="1"/>
            <p:custDataLst>
              <p:tags r:id="rId39"/>
            </p:custDataLst>
          </p:nvPr>
        </p:nvSpPr>
        <p:spPr>
          <a:xfrm>
            <a:off x="1016000" y="2667000"/>
            <a:ext cx="5449358" cy="457200"/>
          </a:xfrm>
        </p:spPr>
        <p:txBody>
          <a:bodyPr vert="horz" wrap="square" lIns="0" tIns="0" rIns="0" bIns="0" anchor="t">
            <a:normAutofit/>
          </a:bodyPr>
          <a:lstStyle>
            <a:lvl1pPr marL="0" indent="0" algn="l">
              <a:lnSpc>
                <a:spcPct val="125000"/>
              </a:lnSpc>
              <a:spcBef>
                <a:spcPct val="0"/>
              </a:spcBef>
              <a:spcAft>
                <a:spcPct val="0"/>
              </a:spcAft>
              <a:buNone/>
              <a:defRPr sz="2400"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THE END</a:t>
            </a:r>
          </a:p>
        </p:txBody>
      </p:sp>
      <p:sp>
        <p:nvSpPr>
          <p:cNvPr id="6" name="标题 1"/>
          <p:cNvSpPr>
            <a:spLocks noGrp="1"/>
          </p:cNvSpPr>
          <p:nvPr>
            <p:ph type="ctrTitle" idx="16388" hasCustomPrompt="1"/>
            <p:custDataLst>
              <p:tags r:id="rId40"/>
            </p:custDataLst>
          </p:nvPr>
        </p:nvSpPr>
        <p:spPr>
          <a:xfrm>
            <a:off x="1016000" y="3175000"/>
            <a:ext cx="5451122" cy="1016000"/>
          </a:xfrm>
        </p:spPr>
        <p:txBody>
          <a:bodyPr vert="horz" wrap="square" lIns="0" tIns="0" rIns="0" bIns="0" anchor="t">
            <a:normAutofit/>
          </a:bodyPr>
          <a:lstStyle>
            <a:lvl1pPr marL="0" indent="0" algn="l">
              <a:lnSpc>
                <a:spcPct val="100000"/>
              </a:lnSpc>
              <a:spcBef>
                <a:spcPct val="0"/>
              </a:spcBef>
              <a:spcAft>
                <a:spcPct val="0"/>
              </a:spcAft>
              <a:buNone/>
              <a:defRPr sz="6400" spc="0"/>
            </a:lvl1pPr>
          </a:lstStyle>
          <a:p>
            <a:r>
              <a:rPr lang="zh-CN" altLang="en-US" dirty="0"/>
              <a:t>谢谢观看</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94286" y="-27771"/>
            <a:ext cx="11755418" cy="6611091"/>
            <a:chOff x="294286" y="-27771"/>
            <a:chExt cx="11755418" cy="6611091"/>
          </a:xfrm>
        </p:grpSpPr>
        <p:grpSp>
          <p:nvGrpSpPr>
            <p:cNvPr id="8" name="组合 7"/>
            <p:cNvGrpSpPr/>
            <p:nvPr userDrawn="1">
              <p:custDataLst>
                <p:tags r:id="rId7"/>
              </p:custDataLst>
            </p:nvPr>
          </p:nvGrpSpPr>
          <p:grpSpPr>
            <a:xfrm>
              <a:off x="11598965" y="6433146"/>
              <a:ext cx="450739" cy="150174"/>
              <a:chOff x="0" y="3623101"/>
              <a:chExt cx="1405715" cy="468548"/>
            </a:xfrm>
          </p:grpSpPr>
          <p:sp>
            <p:nvSpPr>
              <p:cNvPr id="10" name="菱形 9"/>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五边形 4"/>
            <p:cNvSpPr/>
            <p:nvPr userDrawn="1">
              <p:custDataLst>
                <p:tags r:id="rId8"/>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318" y="-953"/>
            <a:ext cx="12192000" cy="6858953"/>
            <a:chOff x="-318" y="-953"/>
            <a:chExt cx="12192000" cy="6858953"/>
          </a:xfrm>
        </p:grpSpPr>
        <p:grpSp>
          <p:nvGrpSpPr>
            <p:cNvPr id="11" name="组合 10"/>
            <p:cNvGrpSpPr/>
            <p:nvPr userDrawn="1">
              <p:custDataLst>
                <p:tags r:id="rId7"/>
              </p:custDataLst>
            </p:nvPr>
          </p:nvGrpSpPr>
          <p:grpSpPr>
            <a:xfrm>
              <a:off x="-318" y="635"/>
              <a:ext cx="12192000" cy="6857365"/>
              <a:chOff x="0" y="0"/>
              <a:chExt cx="19200" cy="10799"/>
            </a:xfrm>
          </p:grpSpPr>
          <p:sp>
            <p:nvSpPr>
              <p:cNvPr id="12" name="矩形 11"/>
              <p:cNvSpPr/>
              <p:nvPr userDrawn="1">
                <p:custDataLst>
                  <p:tags r:id="rId11"/>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12"/>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userDrawn="1">
                <p:custDataLst>
                  <p:tags r:id="rId14"/>
                </p:custDataLst>
              </p:nvPr>
            </p:nvGrpSpPr>
            <p:grpSpPr>
              <a:xfrm>
                <a:off x="16448" y="9574"/>
                <a:ext cx="2074" cy="675"/>
                <a:chOff x="0" y="3633950"/>
                <a:chExt cx="1405715" cy="457699"/>
              </a:xfrm>
            </p:grpSpPr>
            <p:sp>
              <p:nvSpPr>
                <p:cNvPr id="16" name="菱形 15"/>
                <p:cNvSpPr/>
                <p:nvPr userDrawn="1">
                  <p:custDataLst>
                    <p:tags r:id="rId15"/>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userDrawn="1">
                  <p:custDataLst>
                    <p:tags r:id="rId16"/>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userDrawn="1">
                  <p:custDataLst>
                    <p:tags r:id="rId17"/>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2"/>
            </p:custDataLst>
          </p:nvPr>
        </p:nvSpPr>
        <p:spPr>
          <a:xfrm>
            <a:off x="4116000" y="2651764"/>
            <a:ext cx="5409566" cy="939160"/>
          </a:xfrm>
        </p:spPr>
        <p:txBody>
          <a:bodyPr lIns="90000" tIns="46800" rIns="90000" bIns="46800" anchor="b" anchorCtr="0">
            <a:normAutofit/>
          </a:bodyPr>
          <a:lstStyle>
            <a:lvl1pPr>
              <a:defRPr sz="4800" u="none" strike="noStrike" kern="1200" cap="none" spc="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116000" y="3646276"/>
            <a:ext cx="5409566" cy="1310880"/>
          </a:xfrm>
        </p:spPr>
        <p:txBody>
          <a:bodyPr lIns="90000" tIns="0" rIns="90000" bIns="46800">
            <a:normAutofit/>
          </a:bodyPr>
          <a:lstStyle>
            <a:lvl1pPr marL="0" indent="0" eaLnBrk="1" fontAlgn="auto" latinLnBrk="0" hangingPunct="1">
              <a:buNone/>
              <a:defRPr kumimoji="0" lang="zh-CN" altLang="en-US" sz="1600" b="0" i="0" u="none" strike="noStrike" kern="1200" cap="none" spc="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294286" y="-27771"/>
            <a:ext cx="11755418" cy="6611091"/>
            <a:chOff x="294286" y="-27771"/>
            <a:chExt cx="11755418" cy="6611091"/>
          </a:xfrm>
        </p:grpSpPr>
        <p:grpSp>
          <p:nvGrpSpPr>
            <p:cNvPr id="11" name="组合 10"/>
            <p:cNvGrpSpPr/>
            <p:nvPr userDrawn="1">
              <p:custDataLst>
                <p:tags r:id="rId10"/>
              </p:custDataLst>
            </p:nvPr>
          </p:nvGrpSpPr>
          <p:grpSpPr>
            <a:xfrm>
              <a:off x="11598965" y="6433146"/>
              <a:ext cx="450739" cy="150174"/>
              <a:chOff x="0" y="3623101"/>
              <a:chExt cx="1405715" cy="468548"/>
            </a:xfrm>
          </p:grpSpPr>
          <p:sp>
            <p:nvSpPr>
              <p:cNvPr id="13" name="菱形 12"/>
              <p:cNvSpPr/>
              <p:nvPr userDrawn="1">
                <p:custDataLst>
                  <p:tags r:id="rId12"/>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4"/>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五边形 4"/>
            <p:cNvSpPr/>
            <p:nvPr userDrawn="1">
              <p:custDataLst>
                <p:tags r:id="rId11"/>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318" y="635"/>
            <a:ext cx="12192000" cy="6857365"/>
            <a:chOff x="-318" y="635"/>
            <a:chExt cx="12192000" cy="6857365"/>
          </a:xfrm>
        </p:grpSpPr>
        <p:grpSp>
          <p:nvGrpSpPr>
            <p:cNvPr id="16" name="组合 15"/>
            <p:cNvGrpSpPr/>
            <p:nvPr userDrawn="1"/>
          </p:nvGrpSpPr>
          <p:grpSpPr>
            <a:xfrm>
              <a:off x="-318" y="635"/>
              <a:ext cx="12192000" cy="6857365"/>
              <a:chOff x="-318" y="635"/>
              <a:chExt cx="12192000" cy="6857365"/>
            </a:xfrm>
          </p:grpSpPr>
          <p:grpSp>
            <p:nvGrpSpPr>
              <p:cNvPr id="8" name="组合 7"/>
              <p:cNvGrpSpPr/>
              <p:nvPr userDrawn="1">
                <p:custDataLst>
                  <p:tags r:id="rId7"/>
                </p:custDataLst>
              </p:nvPr>
            </p:nvGrpSpPr>
            <p:grpSpPr>
              <a:xfrm>
                <a:off x="-318" y="635"/>
                <a:ext cx="12192000" cy="6857365"/>
                <a:chOff x="0" y="0"/>
                <a:chExt cx="19200" cy="10799"/>
              </a:xfrm>
            </p:grpSpPr>
            <p:sp>
              <p:nvSpPr>
                <p:cNvPr id="9" name="矩形 8"/>
                <p:cNvSpPr/>
                <p:nvPr userDrawn="1">
                  <p:custDataLst>
                    <p:tags r:id="rId9"/>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custDataLst>
                    <p:tags r:id="rId10"/>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1"/>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userDrawn="1">
                  <p:custDataLst>
                    <p:tags r:id="rId12"/>
                  </p:custDataLst>
                </p:nvPr>
              </p:nvGrpSpPr>
              <p:grpSpPr>
                <a:xfrm>
                  <a:off x="16448" y="9574"/>
                  <a:ext cx="2074" cy="675"/>
                  <a:chOff x="0" y="3633950"/>
                  <a:chExt cx="1405715" cy="457699"/>
                </a:xfrm>
              </p:grpSpPr>
              <p:sp>
                <p:nvSpPr>
                  <p:cNvPr id="13" name="菱形 12"/>
                  <p:cNvSpPr/>
                  <p:nvPr userDrawn="1">
                    <p:custDataLst>
                      <p:tags r:id="rId13"/>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4"/>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5"/>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五边形 6"/>
            <p:cNvSpPr/>
            <p:nvPr userDrawn="1">
              <p:custDataLst>
                <p:tags r:id="rId6"/>
              </p:custDataLst>
            </p:nvPr>
          </p:nvSpPr>
          <p:spPr>
            <a:xfrm rot="16200000" flipV="1">
              <a:off x="5792470" y="566864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EFD9D74-47D9-4702-A33C-335B63B48DBF}" type="datetimeFigureOut">
              <a:rPr lang="zh-CN" altLang="en-US" smtClean="0"/>
              <a:t>2025/9/6</a:t>
            </a:fld>
            <a:endParaRPr lang="zh-CN" altLang="en-US" dirty="0"/>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7"/>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8"/>
              </p:custDataLst>
            </p:nvPr>
          </p:nvGrpSpPr>
          <p:grpSpPr>
            <a:xfrm>
              <a:off x="11148545" y="6413693"/>
              <a:ext cx="950855" cy="316799"/>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7"/>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335.xml"/><Relationship Id="rId3" Type="http://schemas.openxmlformats.org/officeDocument/2006/relationships/tags" Target="../tags/tag330.xml"/><Relationship Id="rId7" Type="http://schemas.openxmlformats.org/officeDocument/2006/relationships/tags" Target="../tags/tag334.xml"/><Relationship Id="rId2" Type="http://schemas.openxmlformats.org/officeDocument/2006/relationships/tags" Target="../tags/tag329.xml"/><Relationship Id="rId1" Type="http://schemas.openxmlformats.org/officeDocument/2006/relationships/tags" Target="../tags/tag328.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 Id="rId9"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343.xml"/><Relationship Id="rId3" Type="http://schemas.openxmlformats.org/officeDocument/2006/relationships/tags" Target="../tags/tag338.xml"/><Relationship Id="rId7" Type="http://schemas.openxmlformats.org/officeDocument/2006/relationships/tags" Target="../tags/tag342.xml"/><Relationship Id="rId2" Type="http://schemas.openxmlformats.org/officeDocument/2006/relationships/tags" Target="../tags/tag337.xml"/><Relationship Id="rId1" Type="http://schemas.openxmlformats.org/officeDocument/2006/relationships/tags" Target="../tags/tag336.xml"/><Relationship Id="rId6" Type="http://schemas.openxmlformats.org/officeDocument/2006/relationships/tags" Target="../tags/tag341.xml"/><Relationship Id="rId5" Type="http://schemas.openxmlformats.org/officeDocument/2006/relationships/tags" Target="../tags/tag340.xml"/><Relationship Id="rId10" Type="http://schemas.openxmlformats.org/officeDocument/2006/relationships/image" Target="../media/image6.png"/><Relationship Id="rId4" Type="http://schemas.openxmlformats.org/officeDocument/2006/relationships/tags" Target="../tags/tag339.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46.xml"/><Relationship Id="rId7" Type="http://schemas.openxmlformats.org/officeDocument/2006/relationships/tags" Target="../tags/tag350.xml"/><Relationship Id="rId2" Type="http://schemas.openxmlformats.org/officeDocument/2006/relationships/tags" Target="../tags/tag345.xml"/><Relationship Id="rId1" Type="http://schemas.openxmlformats.org/officeDocument/2006/relationships/tags" Target="../tags/tag344.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tags" Target="../tags/tag358.xml"/><Relationship Id="rId3" Type="http://schemas.openxmlformats.org/officeDocument/2006/relationships/tags" Target="../tags/tag353.xml"/><Relationship Id="rId7" Type="http://schemas.openxmlformats.org/officeDocument/2006/relationships/tags" Target="../tags/tag357.xml"/><Relationship Id="rId2" Type="http://schemas.openxmlformats.org/officeDocument/2006/relationships/tags" Target="../tags/tag352.xml"/><Relationship Id="rId1" Type="http://schemas.openxmlformats.org/officeDocument/2006/relationships/tags" Target="../tags/tag351.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9"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tags" Target="../tags/tag366.xml"/><Relationship Id="rId3" Type="http://schemas.openxmlformats.org/officeDocument/2006/relationships/tags" Target="../tags/tag361.xml"/><Relationship Id="rId7" Type="http://schemas.openxmlformats.org/officeDocument/2006/relationships/tags" Target="../tags/tag365.xml"/><Relationship Id="rId2" Type="http://schemas.openxmlformats.org/officeDocument/2006/relationships/tags" Target="../tags/tag360.xml"/><Relationship Id="rId1" Type="http://schemas.openxmlformats.org/officeDocument/2006/relationships/tags" Target="../tags/tag359.xml"/><Relationship Id="rId6" Type="http://schemas.openxmlformats.org/officeDocument/2006/relationships/tags" Target="../tags/tag364.xml"/><Relationship Id="rId11" Type="http://schemas.openxmlformats.org/officeDocument/2006/relationships/image" Target="../media/image9.png"/><Relationship Id="rId5" Type="http://schemas.openxmlformats.org/officeDocument/2006/relationships/tags" Target="../tags/tag363.xml"/><Relationship Id="rId10" Type="http://schemas.openxmlformats.org/officeDocument/2006/relationships/image" Target="../media/image8.png"/><Relationship Id="rId4" Type="http://schemas.openxmlformats.org/officeDocument/2006/relationships/tags" Target="../tags/tag362.xml"/><Relationship Id="rId9"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tags" Target="../tags/tag374.xml"/><Relationship Id="rId3" Type="http://schemas.openxmlformats.org/officeDocument/2006/relationships/tags" Target="../tags/tag369.xml"/><Relationship Id="rId7" Type="http://schemas.openxmlformats.org/officeDocument/2006/relationships/tags" Target="../tags/tag373.xml"/><Relationship Id="rId2" Type="http://schemas.openxmlformats.org/officeDocument/2006/relationships/tags" Target="../tags/tag368.xml"/><Relationship Id="rId1" Type="http://schemas.openxmlformats.org/officeDocument/2006/relationships/tags" Target="../tags/tag367.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9"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382.xml"/><Relationship Id="rId3" Type="http://schemas.openxmlformats.org/officeDocument/2006/relationships/tags" Target="../tags/tag377.xml"/><Relationship Id="rId7" Type="http://schemas.openxmlformats.org/officeDocument/2006/relationships/tags" Target="../tags/tag381.xml"/><Relationship Id="rId2" Type="http://schemas.openxmlformats.org/officeDocument/2006/relationships/tags" Target="../tags/tag376.xml"/><Relationship Id="rId1" Type="http://schemas.openxmlformats.org/officeDocument/2006/relationships/tags" Target="../tags/tag375.xml"/><Relationship Id="rId6" Type="http://schemas.openxmlformats.org/officeDocument/2006/relationships/tags" Target="../tags/tag380.xml"/><Relationship Id="rId5" Type="http://schemas.openxmlformats.org/officeDocument/2006/relationships/tags" Target="../tags/tag379.xml"/><Relationship Id="rId10" Type="http://schemas.openxmlformats.org/officeDocument/2006/relationships/image" Target="../media/image10.png"/><Relationship Id="rId4" Type="http://schemas.openxmlformats.org/officeDocument/2006/relationships/tags" Target="../tags/tag378.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tags" Target="../tags/tag390.xml"/><Relationship Id="rId3" Type="http://schemas.openxmlformats.org/officeDocument/2006/relationships/tags" Target="../tags/tag385.xml"/><Relationship Id="rId7" Type="http://schemas.openxmlformats.org/officeDocument/2006/relationships/tags" Target="../tags/tag389.xml"/><Relationship Id="rId2" Type="http://schemas.openxmlformats.org/officeDocument/2006/relationships/tags" Target="../tags/tag384.xml"/><Relationship Id="rId1" Type="http://schemas.openxmlformats.org/officeDocument/2006/relationships/tags" Target="../tags/tag383.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9"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tags" Target="../tags/tag398.xml"/><Relationship Id="rId3" Type="http://schemas.openxmlformats.org/officeDocument/2006/relationships/tags" Target="../tags/tag393.xml"/><Relationship Id="rId7" Type="http://schemas.openxmlformats.org/officeDocument/2006/relationships/tags" Target="../tags/tag397.xml"/><Relationship Id="rId2" Type="http://schemas.openxmlformats.org/officeDocument/2006/relationships/tags" Target="../tags/tag392.xml"/><Relationship Id="rId1" Type="http://schemas.openxmlformats.org/officeDocument/2006/relationships/tags" Target="../tags/tag391.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9"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279.xml"/><Relationship Id="rId3" Type="http://schemas.openxmlformats.org/officeDocument/2006/relationships/tags" Target="../tags/tag274.xml"/><Relationship Id="rId7" Type="http://schemas.openxmlformats.org/officeDocument/2006/relationships/tags" Target="../tags/tag278.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406.xml"/><Relationship Id="rId3" Type="http://schemas.openxmlformats.org/officeDocument/2006/relationships/tags" Target="../tags/tag401.xml"/><Relationship Id="rId7" Type="http://schemas.openxmlformats.org/officeDocument/2006/relationships/tags" Target="../tags/tag405.xml"/><Relationship Id="rId2" Type="http://schemas.openxmlformats.org/officeDocument/2006/relationships/tags" Target="../tags/tag400.xml"/><Relationship Id="rId1" Type="http://schemas.openxmlformats.org/officeDocument/2006/relationships/tags" Target="../tags/tag399.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9"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tags" Target="../tags/tag414.xml"/><Relationship Id="rId3" Type="http://schemas.openxmlformats.org/officeDocument/2006/relationships/tags" Target="../tags/tag409.xml"/><Relationship Id="rId7" Type="http://schemas.openxmlformats.org/officeDocument/2006/relationships/tags" Target="../tags/tag413.xml"/><Relationship Id="rId2" Type="http://schemas.openxmlformats.org/officeDocument/2006/relationships/tags" Target="../tags/tag408.xml"/><Relationship Id="rId1" Type="http://schemas.openxmlformats.org/officeDocument/2006/relationships/tags" Target="../tags/tag407.xml"/><Relationship Id="rId6" Type="http://schemas.openxmlformats.org/officeDocument/2006/relationships/tags" Target="../tags/tag412.xml"/><Relationship Id="rId5" Type="http://schemas.openxmlformats.org/officeDocument/2006/relationships/tags" Target="../tags/tag411.xml"/><Relationship Id="rId10" Type="http://schemas.openxmlformats.org/officeDocument/2006/relationships/image" Target="../media/image12.png"/><Relationship Id="rId4" Type="http://schemas.openxmlformats.org/officeDocument/2006/relationships/tags" Target="../tags/tag410.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tags" Target="../tags/tag422.xml"/><Relationship Id="rId3" Type="http://schemas.openxmlformats.org/officeDocument/2006/relationships/tags" Target="../tags/tag417.xml"/><Relationship Id="rId7" Type="http://schemas.openxmlformats.org/officeDocument/2006/relationships/tags" Target="../tags/tag421.xml"/><Relationship Id="rId2" Type="http://schemas.openxmlformats.org/officeDocument/2006/relationships/tags" Target="../tags/tag416.xml"/><Relationship Id="rId1" Type="http://schemas.openxmlformats.org/officeDocument/2006/relationships/tags" Target="../tags/tag415.xml"/><Relationship Id="rId6" Type="http://schemas.openxmlformats.org/officeDocument/2006/relationships/tags" Target="../tags/tag420.xml"/><Relationship Id="rId5" Type="http://schemas.openxmlformats.org/officeDocument/2006/relationships/tags" Target="../tags/tag419.xml"/><Relationship Id="rId4" Type="http://schemas.openxmlformats.org/officeDocument/2006/relationships/tags" Target="../tags/tag418.xml"/><Relationship Id="rId9"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tags" Target="../tags/tag430.xml"/><Relationship Id="rId3" Type="http://schemas.openxmlformats.org/officeDocument/2006/relationships/tags" Target="../tags/tag425.xml"/><Relationship Id="rId7" Type="http://schemas.openxmlformats.org/officeDocument/2006/relationships/tags" Target="../tags/tag429.xml"/><Relationship Id="rId2" Type="http://schemas.openxmlformats.org/officeDocument/2006/relationships/tags" Target="../tags/tag424.xml"/><Relationship Id="rId1" Type="http://schemas.openxmlformats.org/officeDocument/2006/relationships/tags" Target="../tags/tag423.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9"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tags" Target="../tags/tag438.xml"/><Relationship Id="rId3" Type="http://schemas.openxmlformats.org/officeDocument/2006/relationships/tags" Target="../tags/tag433.xml"/><Relationship Id="rId7" Type="http://schemas.openxmlformats.org/officeDocument/2006/relationships/tags" Target="../tags/tag437.xml"/><Relationship Id="rId2" Type="http://schemas.openxmlformats.org/officeDocument/2006/relationships/tags" Target="../tags/tag432.xml"/><Relationship Id="rId1" Type="http://schemas.openxmlformats.org/officeDocument/2006/relationships/tags" Target="../tags/tag431.xml"/><Relationship Id="rId6" Type="http://schemas.openxmlformats.org/officeDocument/2006/relationships/tags" Target="../tags/tag436.xml"/><Relationship Id="rId5" Type="http://schemas.openxmlformats.org/officeDocument/2006/relationships/tags" Target="../tags/tag435.xml"/><Relationship Id="rId10" Type="http://schemas.openxmlformats.org/officeDocument/2006/relationships/image" Target="../media/image13.png"/><Relationship Id="rId4" Type="http://schemas.openxmlformats.org/officeDocument/2006/relationships/tags" Target="../tags/tag434.xml"/><Relationship Id="rId9"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tags" Target="../tags/tag446.xml"/><Relationship Id="rId3" Type="http://schemas.openxmlformats.org/officeDocument/2006/relationships/tags" Target="../tags/tag441.xml"/><Relationship Id="rId7" Type="http://schemas.openxmlformats.org/officeDocument/2006/relationships/tags" Target="../tags/tag445.xml"/><Relationship Id="rId2" Type="http://schemas.openxmlformats.org/officeDocument/2006/relationships/tags" Target="../tags/tag440.xml"/><Relationship Id="rId1" Type="http://schemas.openxmlformats.org/officeDocument/2006/relationships/tags" Target="../tags/tag439.xml"/><Relationship Id="rId6" Type="http://schemas.openxmlformats.org/officeDocument/2006/relationships/tags" Target="../tags/tag444.xml"/><Relationship Id="rId11" Type="http://schemas.openxmlformats.org/officeDocument/2006/relationships/image" Target="../media/image14.png"/><Relationship Id="rId5" Type="http://schemas.openxmlformats.org/officeDocument/2006/relationships/tags" Target="../tags/tag443.xml"/><Relationship Id="rId10" Type="http://schemas.openxmlformats.org/officeDocument/2006/relationships/slideLayout" Target="../slideLayouts/slideLayout7.xml"/><Relationship Id="rId4" Type="http://schemas.openxmlformats.org/officeDocument/2006/relationships/tags" Target="../tags/tag442.xml"/><Relationship Id="rId9" Type="http://schemas.openxmlformats.org/officeDocument/2006/relationships/tags" Target="../tags/tag447.xml"/></Relationships>
</file>

<file path=ppt/slides/_rels/slide26.xml.rels><?xml version="1.0" encoding="UTF-8" standalone="yes"?>
<Relationships xmlns="http://schemas.openxmlformats.org/package/2006/relationships"><Relationship Id="rId8" Type="http://schemas.openxmlformats.org/officeDocument/2006/relationships/tags" Target="../tags/tag455.xml"/><Relationship Id="rId3" Type="http://schemas.openxmlformats.org/officeDocument/2006/relationships/tags" Target="../tags/tag450.xml"/><Relationship Id="rId7" Type="http://schemas.openxmlformats.org/officeDocument/2006/relationships/tags" Target="../tags/tag454.xml"/><Relationship Id="rId2" Type="http://schemas.openxmlformats.org/officeDocument/2006/relationships/tags" Target="../tags/tag449.xml"/><Relationship Id="rId1" Type="http://schemas.openxmlformats.org/officeDocument/2006/relationships/tags" Target="../tags/tag448.xml"/><Relationship Id="rId6" Type="http://schemas.openxmlformats.org/officeDocument/2006/relationships/tags" Target="../tags/tag453.xml"/><Relationship Id="rId5" Type="http://schemas.openxmlformats.org/officeDocument/2006/relationships/tags" Target="../tags/tag452.xml"/><Relationship Id="rId10" Type="http://schemas.openxmlformats.org/officeDocument/2006/relationships/image" Target="../media/image15.png"/><Relationship Id="rId4" Type="http://schemas.openxmlformats.org/officeDocument/2006/relationships/tags" Target="../tags/tag451.xml"/><Relationship Id="rId9"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tags" Target="../tags/tag463.xml"/><Relationship Id="rId3" Type="http://schemas.openxmlformats.org/officeDocument/2006/relationships/tags" Target="../tags/tag458.xml"/><Relationship Id="rId7" Type="http://schemas.openxmlformats.org/officeDocument/2006/relationships/tags" Target="../tags/tag462.xml"/><Relationship Id="rId2" Type="http://schemas.openxmlformats.org/officeDocument/2006/relationships/tags" Target="../tags/tag457.xml"/><Relationship Id="rId1" Type="http://schemas.openxmlformats.org/officeDocument/2006/relationships/tags" Target="../tags/tag456.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9"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tags" Target="../tags/tag471.xml"/><Relationship Id="rId3" Type="http://schemas.openxmlformats.org/officeDocument/2006/relationships/tags" Target="../tags/tag466.xml"/><Relationship Id="rId7" Type="http://schemas.openxmlformats.org/officeDocument/2006/relationships/tags" Target="../tags/tag470.xml"/><Relationship Id="rId2" Type="http://schemas.openxmlformats.org/officeDocument/2006/relationships/tags" Target="../tags/tag465.xml"/><Relationship Id="rId1" Type="http://schemas.openxmlformats.org/officeDocument/2006/relationships/tags" Target="../tags/tag464.xml"/><Relationship Id="rId6" Type="http://schemas.openxmlformats.org/officeDocument/2006/relationships/tags" Target="../tags/tag469.xml"/><Relationship Id="rId11" Type="http://schemas.openxmlformats.org/officeDocument/2006/relationships/image" Target="../media/image17.png"/><Relationship Id="rId5" Type="http://schemas.openxmlformats.org/officeDocument/2006/relationships/tags" Target="../tags/tag468.xml"/><Relationship Id="rId10" Type="http://schemas.openxmlformats.org/officeDocument/2006/relationships/image" Target="../media/image16.png"/><Relationship Id="rId4" Type="http://schemas.openxmlformats.org/officeDocument/2006/relationships/tags" Target="../tags/tag467.xml"/><Relationship Id="rId9"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tags" Target="../tags/tag479.xml"/><Relationship Id="rId3" Type="http://schemas.openxmlformats.org/officeDocument/2006/relationships/tags" Target="../tags/tag474.xml"/><Relationship Id="rId7" Type="http://schemas.openxmlformats.org/officeDocument/2006/relationships/tags" Target="../tags/tag478.xml"/><Relationship Id="rId2" Type="http://schemas.openxmlformats.org/officeDocument/2006/relationships/tags" Target="../tags/tag473.xml"/><Relationship Id="rId1" Type="http://schemas.openxmlformats.org/officeDocument/2006/relationships/tags" Target="../tags/tag472.xml"/><Relationship Id="rId6" Type="http://schemas.openxmlformats.org/officeDocument/2006/relationships/tags" Target="../tags/tag477.xml"/><Relationship Id="rId5" Type="http://schemas.openxmlformats.org/officeDocument/2006/relationships/tags" Target="../tags/tag476.xml"/><Relationship Id="rId10" Type="http://schemas.openxmlformats.org/officeDocument/2006/relationships/image" Target="../media/image18.png"/><Relationship Id="rId4" Type="http://schemas.openxmlformats.org/officeDocument/2006/relationships/tags" Target="../tags/tag475.xml"/><Relationship Id="rId9"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287.xml"/><Relationship Id="rId3" Type="http://schemas.openxmlformats.org/officeDocument/2006/relationships/tags" Target="../tags/tag282.xml"/><Relationship Id="rId7" Type="http://schemas.openxmlformats.org/officeDocument/2006/relationships/tags" Target="../tags/tag286.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9"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tags" Target="../tags/tag487.xml"/><Relationship Id="rId3" Type="http://schemas.openxmlformats.org/officeDocument/2006/relationships/tags" Target="../tags/tag482.xml"/><Relationship Id="rId7" Type="http://schemas.openxmlformats.org/officeDocument/2006/relationships/tags" Target="../tags/tag486.xml"/><Relationship Id="rId2" Type="http://schemas.openxmlformats.org/officeDocument/2006/relationships/tags" Target="../tags/tag481.xml"/><Relationship Id="rId1" Type="http://schemas.openxmlformats.org/officeDocument/2006/relationships/tags" Target="../tags/tag480.xml"/><Relationship Id="rId6" Type="http://schemas.openxmlformats.org/officeDocument/2006/relationships/tags" Target="../tags/tag485.xml"/><Relationship Id="rId5" Type="http://schemas.openxmlformats.org/officeDocument/2006/relationships/tags" Target="../tags/tag484.xml"/><Relationship Id="rId4" Type="http://schemas.openxmlformats.org/officeDocument/2006/relationships/tags" Target="../tags/tag483.xml"/><Relationship Id="rId9"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tags" Target="../tags/tag495.xml"/><Relationship Id="rId3" Type="http://schemas.openxmlformats.org/officeDocument/2006/relationships/tags" Target="../tags/tag490.xml"/><Relationship Id="rId7" Type="http://schemas.openxmlformats.org/officeDocument/2006/relationships/tags" Target="../tags/tag494.xml"/><Relationship Id="rId2" Type="http://schemas.openxmlformats.org/officeDocument/2006/relationships/tags" Target="../tags/tag489.xml"/><Relationship Id="rId1" Type="http://schemas.openxmlformats.org/officeDocument/2006/relationships/tags" Target="../tags/tag488.xml"/><Relationship Id="rId6" Type="http://schemas.openxmlformats.org/officeDocument/2006/relationships/tags" Target="../tags/tag493.xml"/><Relationship Id="rId5" Type="http://schemas.openxmlformats.org/officeDocument/2006/relationships/tags" Target="../tags/tag492.xml"/><Relationship Id="rId10" Type="http://schemas.openxmlformats.org/officeDocument/2006/relationships/image" Target="../media/image19.png"/><Relationship Id="rId4" Type="http://schemas.openxmlformats.org/officeDocument/2006/relationships/tags" Target="../tags/tag491.xml"/><Relationship Id="rId9"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tags" Target="../tags/tag503.xml"/><Relationship Id="rId3" Type="http://schemas.openxmlformats.org/officeDocument/2006/relationships/tags" Target="../tags/tag498.xml"/><Relationship Id="rId7" Type="http://schemas.openxmlformats.org/officeDocument/2006/relationships/tags" Target="../tags/tag502.xml"/><Relationship Id="rId2" Type="http://schemas.openxmlformats.org/officeDocument/2006/relationships/tags" Target="../tags/tag497.xml"/><Relationship Id="rId1" Type="http://schemas.openxmlformats.org/officeDocument/2006/relationships/tags" Target="../tags/tag496.xml"/><Relationship Id="rId6" Type="http://schemas.openxmlformats.org/officeDocument/2006/relationships/tags" Target="../tags/tag501.xml"/><Relationship Id="rId11" Type="http://schemas.openxmlformats.org/officeDocument/2006/relationships/image" Target="../media/image21.png"/><Relationship Id="rId5" Type="http://schemas.openxmlformats.org/officeDocument/2006/relationships/tags" Target="../tags/tag500.xml"/><Relationship Id="rId10" Type="http://schemas.openxmlformats.org/officeDocument/2006/relationships/image" Target="../media/image20.png"/><Relationship Id="rId4" Type="http://schemas.openxmlformats.org/officeDocument/2006/relationships/tags" Target="../tags/tag499.xml"/><Relationship Id="rId9"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tags" Target="../tags/tag511.xml"/><Relationship Id="rId3" Type="http://schemas.openxmlformats.org/officeDocument/2006/relationships/tags" Target="../tags/tag506.xml"/><Relationship Id="rId7" Type="http://schemas.openxmlformats.org/officeDocument/2006/relationships/tags" Target="../tags/tag510.xml"/><Relationship Id="rId2" Type="http://schemas.openxmlformats.org/officeDocument/2006/relationships/tags" Target="../tags/tag505.xml"/><Relationship Id="rId1" Type="http://schemas.openxmlformats.org/officeDocument/2006/relationships/tags" Target="../tags/tag504.xml"/><Relationship Id="rId6" Type="http://schemas.openxmlformats.org/officeDocument/2006/relationships/tags" Target="../tags/tag509.xml"/><Relationship Id="rId5" Type="http://schemas.openxmlformats.org/officeDocument/2006/relationships/tags" Target="../tags/tag508.xml"/><Relationship Id="rId4" Type="http://schemas.openxmlformats.org/officeDocument/2006/relationships/tags" Target="../tags/tag507.xml"/><Relationship Id="rId9"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tags" Target="../tags/tag519.xml"/><Relationship Id="rId3" Type="http://schemas.openxmlformats.org/officeDocument/2006/relationships/tags" Target="../tags/tag514.xml"/><Relationship Id="rId7" Type="http://schemas.openxmlformats.org/officeDocument/2006/relationships/tags" Target="../tags/tag518.xml"/><Relationship Id="rId2" Type="http://schemas.openxmlformats.org/officeDocument/2006/relationships/tags" Target="../tags/tag513.xml"/><Relationship Id="rId1" Type="http://schemas.openxmlformats.org/officeDocument/2006/relationships/tags" Target="../tags/tag512.xml"/><Relationship Id="rId6" Type="http://schemas.openxmlformats.org/officeDocument/2006/relationships/tags" Target="../tags/tag517.xml"/><Relationship Id="rId5" Type="http://schemas.openxmlformats.org/officeDocument/2006/relationships/tags" Target="../tags/tag516.xml"/><Relationship Id="rId4" Type="http://schemas.openxmlformats.org/officeDocument/2006/relationships/tags" Target="../tags/tag515.xml"/><Relationship Id="rId9"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tags" Target="../tags/tag527.xml"/><Relationship Id="rId3" Type="http://schemas.openxmlformats.org/officeDocument/2006/relationships/tags" Target="../tags/tag522.xml"/><Relationship Id="rId7" Type="http://schemas.openxmlformats.org/officeDocument/2006/relationships/tags" Target="../tags/tag526.xml"/><Relationship Id="rId2" Type="http://schemas.openxmlformats.org/officeDocument/2006/relationships/tags" Target="../tags/tag521.xml"/><Relationship Id="rId1" Type="http://schemas.openxmlformats.org/officeDocument/2006/relationships/tags" Target="../tags/tag520.xml"/><Relationship Id="rId6" Type="http://schemas.openxmlformats.org/officeDocument/2006/relationships/tags" Target="../tags/tag525.xml"/><Relationship Id="rId5" Type="http://schemas.openxmlformats.org/officeDocument/2006/relationships/tags" Target="../tags/tag524.xml"/><Relationship Id="rId10" Type="http://schemas.openxmlformats.org/officeDocument/2006/relationships/image" Target="../media/image22.png"/><Relationship Id="rId4" Type="http://schemas.openxmlformats.org/officeDocument/2006/relationships/tags" Target="../tags/tag523.xml"/><Relationship Id="rId9"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tags" Target="../tags/tag535.xml"/><Relationship Id="rId3" Type="http://schemas.openxmlformats.org/officeDocument/2006/relationships/tags" Target="../tags/tag530.xml"/><Relationship Id="rId7" Type="http://schemas.openxmlformats.org/officeDocument/2006/relationships/tags" Target="../tags/tag534.xml"/><Relationship Id="rId2" Type="http://schemas.openxmlformats.org/officeDocument/2006/relationships/tags" Target="../tags/tag529.xml"/><Relationship Id="rId1" Type="http://schemas.openxmlformats.org/officeDocument/2006/relationships/tags" Target="../tags/tag528.xml"/><Relationship Id="rId6" Type="http://schemas.openxmlformats.org/officeDocument/2006/relationships/tags" Target="../tags/tag533.xml"/><Relationship Id="rId5" Type="http://schemas.openxmlformats.org/officeDocument/2006/relationships/tags" Target="../tags/tag532.xml"/><Relationship Id="rId10" Type="http://schemas.openxmlformats.org/officeDocument/2006/relationships/image" Target="../media/image23.png"/><Relationship Id="rId4" Type="http://schemas.openxmlformats.org/officeDocument/2006/relationships/tags" Target="../tags/tag531.xml"/><Relationship Id="rId9"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tags" Target="../tags/tag295.xml"/><Relationship Id="rId3" Type="http://schemas.openxmlformats.org/officeDocument/2006/relationships/tags" Target="../tags/tag290.xml"/><Relationship Id="rId7" Type="http://schemas.openxmlformats.org/officeDocument/2006/relationships/tags" Target="../tags/tag294.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9"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tags" Target="../tags/tag303.xml"/><Relationship Id="rId3" Type="http://schemas.openxmlformats.org/officeDocument/2006/relationships/tags" Target="../tags/tag298.xml"/><Relationship Id="rId7" Type="http://schemas.openxmlformats.org/officeDocument/2006/relationships/tags" Target="../tags/tag302.xml"/><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11" Type="http://schemas.openxmlformats.org/officeDocument/2006/relationships/image" Target="../media/image5.png"/><Relationship Id="rId5" Type="http://schemas.openxmlformats.org/officeDocument/2006/relationships/tags" Target="../tags/tag300.xml"/><Relationship Id="rId10" Type="http://schemas.openxmlformats.org/officeDocument/2006/relationships/image" Target="../media/image4.png"/><Relationship Id="rId4" Type="http://schemas.openxmlformats.org/officeDocument/2006/relationships/tags" Target="../tags/tag299.xml"/><Relationship Id="rId9"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340.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350.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tags" Target="../tags/tag311.xml"/><Relationship Id="rId3" Type="http://schemas.openxmlformats.org/officeDocument/2006/relationships/tags" Target="../tags/tag306.xml"/><Relationship Id="rId7" Type="http://schemas.openxmlformats.org/officeDocument/2006/relationships/tags" Target="../tags/tag310.xml"/><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tags" Target="../tags/tag309.xml"/><Relationship Id="rId5" Type="http://schemas.openxmlformats.org/officeDocument/2006/relationships/tags" Target="../tags/tag308.xml"/><Relationship Id="rId4" Type="http://schemas.openxmlformats.org/officeDocument/2006/relationships/tags" Target="../tags/tag307.xml"/><Relationship Id="rId9"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8" Type="http://schemas.openxmlformats.org/officeDocument/2006/relationships/tags" Target="../tags/tag543.xml"/><Relationship Id="rId3" Type="http://schemas.openxmlformats.org/officeDocument/2006/relationships/tags" Target="../tags/tag538.xml"/><Relationship Id="rId7" Type="http://schemas.openxmlformats.org/officeDocument/2006/relationships/tags" Target="../tags/tag542.xml"/><Relationship Id="rId2" Type="http://schemas.openxmlformats.org/officeDocument/2006/relationships/tags" Target="../tags/tag537.xml"/><Relationship Id="rId1" Type="http://schemas.openxmlformats.org/officeDocument/2006/relationships/tags" Target="../tags/tag536.xml"/><Relationship Id="rId6" Type="http://schemas.openxmlformats.org/officeDocument/2006/relationships/tags" Target="../tags/tag541.xml"/><Relationship Id="rId11" Type="http://schemas.openxmlformats.org/officeDocument/2006/relationships/image" Target="../media/image38.png"/><Relationship Id="rId5" Type="http://schemas.openxmlformats.org/officeDocument/2006/relationships/tags" Target="../tags/tag540.xml"/><Relationship Id="rId10" Type="http://schemas.openxmlformats.org/officeDocument/2006/relationships/image" Target="../media/image37.png"/><Relationship Id="rId4" Type="http://schemas.openxmlformats.org/officeDocument/2006/relationships/tags" Target="../tags/tag539.xml"/><Relationship Id="rId9"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8" Type="http://schemas.openxmlformats.org/officeDocument/2006/relationships/tags" Target="../tags/tag551.xml"/><Relationship Id="rId3" Type="http://schemas.openxmlformats.org/officeDocument/2006/relationships/tags" Target="../tags/tag546.xml"/><Relationship Id="rId7" Type="http://schemas.openxmlformats.org/officeDocument/2006/relationships/tags" Target="../tags/tag550.xml"/><Relationship Id="rId2" Type="http://schemas.openxmlformats.org/officeDocument/2006/relationships/tags" Target="../tags/tag545.xml"/><Relationship Id="rId1" Type="http://schemas.openxmlformats.org/officeDocument/2006/relationships/tags" Target="../tags/tag544.xml"/><Relationship Id="rId6" Type="http://schemas.openxmlformats.org/officeDocument/2006/relationships/tags" Target="../tags/tag549.xml"/><Relationship Id="rId5" Type="http://schemas.openxmlformats.org/officeDocument/2006/relationships/tags" Target="../tags/tag548.xml"/><Relationship Id="rId4" Type="http://schemas.openxmlformats.org/officeDocument/2006/relationships/tags" Target="../tags/tag547.xml"/><Relationship Id="rId9"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8" Type="http://schemas.openxmlformats.org/officeDocument/2006/relationships/tags" Target="../tags/tag559.xml"/><Relationship Id="rId3" Type="http://schemas.openxmlformats.org/officeDocument/2006/relationships/tags" Target="../tags/tag554.xml"/><Relationship Id="rId7" Type="http://schemas.openxmlformats.org/officeDocument/2006/relationships/tags" Target="../tags/tag558.xml"/><Relationship Id="rId2" Type="http://schemas.openxmlformats.org/officeDocument/2006/relationships/tags" Target="../tags/tag553.xml"/><Relationship Id="rId1" Type="http://schemas.openxmlformats.org/officeDocument/2006/relationships/tags" Target="../tags/tag552.xml"/><Relationship Id="rId6" Type="http://schemas.openxmlformats.org/officeDocument/2006/relationships/tags" Target="../tags/tag557.xml"/><Relationship Id="rId5" Type="http://schemas.openxmlformats.org/officeDocument/2006/relationships/tags" Target="../tags/tag556.xml"/><Relationship Id="rId10" Type="http://schemas.openxmlformats.org/officeDocument/2006/relationships/image" Target="../media/image39.png"/><Relationship Id="rId4" Type="http://schemas.openxmlformats.org/officeDocument/2006/relationships/tags" Target="../tags/tag555.xml"/><Relationship Id="rId9"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tags" Target="../tags/tag567.xml"/><Relationship Id="rId3" Type="http://schemas.openxmlformats.org/officeDocument/2006/relationships/tags" Target="../tags/tag562.xml"/><Relationship Id="rId7" Type="http://schemas.openxmlformats.org/officeDocument/2006/relationships/tags" Target="../tags/tag566.xml"/><Relationship Id="rId2" Type="http://schemas.openxmlformats.org/officeDocument/2006/relationships/tags" Target="../tags/tag561.xml"/><Relationship Id="rId1" Type="http://schemas.openxmlformats.org/officeDocument/2006/relationships/tags" Target="../tags/tag560.xml"/><Relationship Id="rId6" Type="http://schemas.openxmlformats.org/officeDocument/2006/relationships/tags" Target="../tags/tag565.xml"/><Relationship Id="rId5" Type="http://schemas.openxmlformats.org/officeDocument/2006/relationships/tags" Target="../tags/tag564.xml"/><Relationship Id="rId10" Type="http://schemas.openxmlformats.org/officeDocument/2006/relationships/image" Target="../media/image40.png"/><Relationship Id="rId4" Type="http://schemas.openxmlformats.org/officeDocument/2006/relationships/tags" Target="../tags/tag563.xml"/><Relationship Id="rId9"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tags" Target="../tags/tag570.xml"/><Relationship Id="rId2" Type="http://schemas.openxmlformats.org/officeDocument/2006/relationships/tags" Target="../tags/tag569.xml"/><Relationship Id="rId1" Type="http://schemas.openxmlformats.org/officeDocument/2006/relationships/tags" Target="../tags/tag568.xml"/><Relationship Id="rId5" Type="http://schemas.openxmlformats.org/officeDocument/2006/relationships/image" Target="../media/image41.png"/><Relationship Id="rId4"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8" Type="http://schemas.openxmlformats.org/officeDocument/2006/relationships/tags" Target="../tags/tag319.xml"/><Relationship Id="rId3" Type="http://schemas.openxmlformats.org/officeDocument/2006/relationships/tags" Target="../tags/tag314.xml"/><Relationship Id="rId7" Type="http://schemas.openxmlformats.org/officeDocument/2006/relationships/tags" Target="../tags/tag318.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327.xml"/><Relationship Id="rId3" Type="http://schemas.openxmlformats.org/officeDocument/2006/relationships/tags" Target="../tags/tag322.xml"/><Relationship Id="rId7" Type="http://schemas.openxmlformats.org/officeDocument/2006/relationships/tags" Target="../tags/tag326.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9"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quarter" idx="13"/>
            <p:custDataLst>
              <p:tags r:id="rId2"/>
            </p:custDataLst>
          </p:nvPr>
        </p:nvSpPr>
        <p:spPr>
          <a:xfrm>
            <a:off x="3759200" y="4109085"/>
            <a:ext cx="4643755" cy="668655"/>
          </a:xfrm>
        </p:spPr>
        <p:txBody>
          <a:bodyPr>
            <a:noAutofit/>
          </a:bodyPr>
          <a:lstStyle/>
          <a:p>
            <a:pPr marL="0" lvl="0" indent="0" algn="r">
              <a:lnSpc>
                <a:spcPct val="130000"/>
              </a:lnSpc>
              <a:spcBef>
                <a:spcPts val="0"/>
              </a:spcBef>
              <a:spcAft>
                <a:spcPts val="0"/>
              </a:spcAft>
              <a:buSzPct val="100000"/>
              <a:buNone/>
            </a:pPr>
            <a:r>
              <a:rPr lang="zh-CN" altLang="en-US" sz="1600" b="1" dirty="0">
                <a:solidFill>
                  <a:schemeClr val="dk1">
                    <a:lumMod val="85000"/>
                    <a:lumOff val="15000"/>
                  </a:schemeClr>
                </a:solidFill>
                <a:latin typeface="微软雅黑" panose="020B0503020204020204" charset="-122"/>
                <a:cs typeface="微软雅黑" panose="020B0503020204020204" charset="-122"/>
              </a:rPr>
              <a:t>数控机床电气控制（第4版）</a:t>
            </a:r>
            <a:r>
              <a:rPr lang="en-US" altLang="zh-CN" sz="1600" b="1" dirty="0">
                <a:solidFill>
                  <a:schemeClr val="dk1">
                    <a:lumMod val="85000"/>
                    <a:lumOff val="15000"/>
                  </a:schemeClr>
                </a:solidFill>
                <a:latin typeface="微软雅黑" panose="020B0503020204020204" charset="-122"/>
                <a:cs typeface="微软雅黑" panose="020B0503020204020204" charset="-122"/>
              </a:rPr>
              <a:t>   </a:t>
            </a:r>
            <a:r>
              <a:rPr lang="zh-CN" altLang="en-US" sz="1600" b="1" dirty="0">
                <a:solidFill>
                  <a:schemeClr val="dk1">
                    <a:lumMod val="85000"/>
                    <a:lumOff val="15000"/>
                  </a:schemeClr>
                </a:solidFill>
                <a:latin typeface="微软雅黑" panose="020B0503020204020204" charset="-122"/>
                <a:cs typeface="微软雅黑" panose="020B0503020204020204" charset="-122"/>
              </a:rPr>
              <a:t>作者：</a:t>
            </a:r>
            <a:r>
              <a:rPr lang="zh-CN" altLang="en-US" sz="1600" b="1">
                <a:latin typeface="微软雅黑" panose="020B0503020204020204" charset="-122"/>
                <a:cs typeface="微软雅黑" panose="020B0503020204020204" charset="-122"/>
                <a:sym typeface="+mn-ea"/>
              </a:rPr>
              <a:t>陈子银</a:t>
            </a:r>
            <a:endParaRPr lang="zh-CN" altLang="en-US" sz="1600" b="1">
              <a:latin typeface="微软雅黑" panose="020B0503020204020204" charset="-122"/>
              <a:cs typeface="微软雅黑" panose="020B0503020204020204" charset="-122"/>
            </a:endParaRPr>
          </a:p>
          <a:p>
            <a:pPr marL="0" lvl="0" indent="0" algn="r">
              <a:lnSpc>
                <a:spcPct val="130000"/>
              </a:lnSpc>
              <a:spcBef>
                <a:spcPts val="0"/>
              </a:spcBef>
              <a:spcAft>
                <a:spcPts val="0"/>
              </a:spcAft>
              <a:buSzPct val="100000"/>
              <a:buNone/>
            </a:pPr>
            <a:endParaRPr lang="zh-CN" altLang="en-US" sz="1600" b="1" dirty="0">
              <a:solidFill>
                <a:schemeClr val="dk1">
                  <a:lumMod val="85000"/>
                  <a:lumOff val="15000"/>
                </a:schemeClr>
              </a:solidFill>
              <a:latin typeface="微软雅黑" panose="020B0503020204020204" charset="-122"/>
              <a:cs typeface="微软雅黑" panose="020B0503020204020204" charset="-122"/>
            </a:endParaRPr>
          </a:p>
        </p:txBody>
      </p:sp>
      <p:sp>
        <p:nvSpPr>
          <p:cNvPr id="9" name="标题 8"/>
          <p:cNvSpPr>
            <a:spLocks noGrp="1"/>
          </p:cNvSpPr>
          <p:nvPr>
            <p:ph type="ctrTitle"/>
            <p:custDataLst>
              <p:tags r:id="rId3"/>
            </p:custDataLst>
          </p:nvPr>
        </p:nvSpPr>
        <p:spPr>
          <a:xfrm>
            <a:off x="2578100" y="1854200"/>
            <a:ext cx="7005955" cy="2085340"/>
          </a:xfrm>
        </p:spPr>
        <p:txBody>
          <a:bodyPr>
            <a:normAutofit fontScale="90000"/>
          </a:bodyPr>
          <a:lstStyle/>
          <a:p>
            <a:pPr marL="0" indent="0" algn="ctr">
              <a:lnSpc>
                <a:spcPct val="100000"/>
              </a:lnSpc>
              <a:spcBef>
                <a:spcPts val="0"/>
              </a:spcBef>
              <a:spcAft>
                <a:spcPts val="0"/>
              </a:spcAft>
              <a:buSzPct val="100000"/>
              <a:buNone/>
            </a:pP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项目一   </a:t>
            </a:r>
            <a:b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b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数控机床控制电路</a:t>
            </a:r>
          </a:p>
        </p:txBody>
      </p:sp>
      <p:pic>
        <p:nvPicPr>
          <p:cNvPr id="2" name="图片 1"/>
          <p:cNvPicPr>
            <a:picLocks noChangeAspect="1"/>
          </p:cNvPicPr>
          <p:nvPr/>
        </p:nvPicPr>
        <p:blipFill>
          <a:blip r:embed="rId5"/>
          <a:stretch>
            <a:fillRect/>
          </a:stretch>
        </p:blipFill>
        <p:spPr>
          <a:xfrm>
            <a:off x="4878070" y="5621020"/>
            <a:ext cx="2406650" cy="412750"/>
          </a:xfrm>
          <a:prstGeom prst="rect">
            <a:avLst/>
          </a:prstGeom>
        </p:spPr>
      </p:pic>
      <p:pic>
        <p:nvPicPr>
          <p:cNvPr id="3" name="图片 2"/>
          <p:cNvPicPr>
            <a:picLocks noChangeAspect="1"/>
          </p:cNvPicPr>
          <p:nvPr/>
        </p:nvPicPr>
        <p:blipFill>
          <a:blip r:embed="rId6">
            <a:lum bright="70000" contrast="-70000"/>
          </a:blip>
          <a:stretch>
            <a:fillRect/>
          </a:stretch>
        </p:blipFill>
        <p:spPr>
          <a:xfrm>
            <a:off x="5595620" y="247015"/>
            <a:ext cx="988060" cy="7613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626110"/>
            <a:ext cx="10842625" cy="580707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1.1.2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低压电器的结构</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电磁式电器在低压电器中占有十分重要的地位，在数控机床电气控制系统中应用最为普遍。电磁式电器主要由电磁机构、触头系统和灭弧装置等组成。</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en-US" altLang="zh-CN" sz="26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600" b="1" dirty="0">
                <a:solidFill>
                  <a:schemeClr val="dk1"/>
                </a:solidFill>
                <a:latin typeface="微软雅黑" panose="020B0503020204020204" charset="-122"/>
                <a:ea typeface="微软雅黑" panose="020B0503020204020204" charset="-122"/>
                <a:cs typeface="微软雅黑" panose="020B0503020204020204" charset="-122"/>
              </a:rPr>
              <a:t>电磁机构</a:t>
            </a:r>
            <a:endParaRPr lang="en-US" altLang="zh-CN" sz="2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电磁机构的主要作用是将电能量转换成机械能量，将电磁机构中吸引线圈的电 流转换成电磁力，带动触头动作，完成通断电路的控制作用。</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电磁机构由铁芯、衔铁和线圈等部分组成。</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en-US" altLang="zh-CN" sz="26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600" b="1" dirty="0">
                <a:solidFill>
                  <a:schemeClr val="dk1"/>
                </a:solidFill>
                <a:latin typeface="微软雅黑" panose="020B0503020204020204" charset="-122"/>
                <a:ea typeface="微软雅黑" panose="020B0503020204020204" charset="-122"/>
                <a:cs typeface="微软雅黑" panose="020B0503020204020204" charset="-122"/>
              </a:rPr>
              <a:t>触头系统</a:t>
            </a:r>
            <a:endParaRPr lang="en-US" altLang="zh-CN" sz="2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触头的作用是接通或分断电路，因此要求触头具有良好的接触性能。</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en-US" altLang="zh-CN" sz="2600"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600" b="1" dirty="0">
                <a:solidFill>
                  <a:schemeClr val="dk1"/>
                </a:solidFill>
                <a:latin typeface="微软雅黑" panose="020B0503020204020204" charset="-122"/>
                <a:ea typeface="微软雅黑" panose="020B0503020204020204" charset="-122"/>
                <a:cs typeface="微软雅黑" panose="020B0503020204020204" charset="-122"/>
              </a:rPr>
              <a:t>灭弧装置</a:t>
            </a:r>
            <a:endParaRPr lang="en-US" altLang="zh-CN" sz="2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由于电弧的高温能将触头烧损，并可能造成其他事故，因此应采用适当措施迅 速熄灭电弧。</a:t>
            </a:r>
            <a:endParaRPr lang="en-US" altLang="zh-CN" sz="216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低压控制电器常用的灭弧方法有以下４种。</a:t>
            </a:r>
            <a:endParaRPr lang="en-US" altLang="zh-CN" sz="216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16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）机械灭弧。 （</a:t>
            </a:r>
            <a:r>
              <a:rPr lang="en-US" altLang="zh-CN" sz="216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）磁吹灭弧。 </a:t>
            </a:r>
            <a:endParaRPr lang="en-US" altLang="zh-CN" sz="216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16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）窄缝 </a:t>
            </a:r>
            <a:r>
              <a:rPr lang="en-US" altLang="zh-CN" sz="216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纵缝</a:t>
            </a:r>
            <a:r>
              <a:rPr lang="en-US" altLang="zh-CN" sz="216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灭弧。 （</a:t>
            </a:r>
            <a:r>
              <a:rPr lang="en-US" altLang="zh-CN" sz="216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160" dirty="0">
                <a:solidFill>
                  <a:schemeClr val="dk1"/>
                </a:solidFill>
                <a:latin typeface="微软雅黑" panose="020B0503020204020204" charset="-122"/>
                <a:ea typeface="微软雅黑" panose="020B0503020204020204" charset="-122"/>
                <a:cs typeface="微软雅黑" panose="020B0503020204020204" charset="-122"/>
              </a:rPr>
              <a:t>）栅片灭弧。</a:t>
            </a:r>
            <a:endParaRPr lang="zh-CN" altLang="en-US" sz="216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stretch>
            <a:fillRect/>
          </a:stretch>
        </p:blipFill>
        <p:spPr>
          <a:xfrm>
            <a:off x="5827239" y="884406"/>
            <a:ext cx="5973832" cy="5089188"/>
          </a:xfrm>
          <a:prstGeom prst="rect">
            <a:avLst/>
          </a:prstGeom>
        </p:spPr>
      </p:pic>
      <p:sp>
        <p:nvSpPr>
          <p:cNvPr id="3" name="内容占位符 2"/>
          <p:cNvSpPr>
            <a:spLocks noGrp="1"/>
          </p:cNvSpPr>
          <p:nvPr>
            <p:custDataLst>
              <p:tags r:id="rId4"/>
            </p:custDataLst>
          </p:nvPr>
        </p:nvSpPr>
        <p:spPr>
          <a:xfrm>
            <a:off x="838201" y="376204"/>
            <a:ext cx="4716293" cy="589813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1.2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接触器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接触器是一种低压自动切换并具有控制与保护作用的电磁式电器。它可以用来频繁地接通或分断带有负载的主电路 </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如电动机</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，并可实现远距离控制，主要用来控制电动机，也可控制电容器、电阻炉和照明器具等负载。接触器由电磁机构、触点系统、灭弧装置及其他部件４部分组成。如图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1-8</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5"/>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6"/>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7"/>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292100" y="-24765"/>
            <a:ext cx="54800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99132" y="3660140"/>
            <a:ext cx="6321132" cy="2516854"/>
          </a:xfrm>
          <a:prstGeom prst="rect">
            <a:avLst/>
          </a:prstGeom>
        </p:spPr>
      </p:pic>
      <p:sp>
        <p:nvSpPr>
          <p:cNvPr id="3" name="内容占位符 2"/>
          <p:cNvSpPr>
            <a:spLocks noGrp="1"/>
          </p:cNvSpPr>
          <p:nvPr>
            <p:custDataLst>
              <p:tags r:id="rId4"/>
            </p:custDataLst>
          </p:nvPr>
        </p:nvSpPr>
        <p:spPr>
          <a:xfrm>
            <a:off x="693420" y="521335"/>
            <a:ext cx="11052175" cy="3222625"/>
          </a:xfrm>
          <a:prstGeom prst="rect">
            <a:avLst/>
          </a:prstGeom>
        </p:spPr>
        <p:txBody>
          <a:bodyPr vert="horz" lIns="91440" tIns="45720" rIns="91440" bIns="45720"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575945" algn="just">
              <a:lnSpc>
                <a:spcPct val="12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其工作原理是当线圈通电后， 静铁芯产生电磁吸力将衔铁吸合，衔铁带动触点系统动作，使常闭触点断开、常开触点闭合，当线圈断电时电磁吸力消失，衔铁在反作用弹簧力的作用下释放，触点系统随之复位。</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接触器按其主触点通过电流的种类不同，分为直流、交流两种，机床上应用最多的是交流接触器。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接触器图形及文字如图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1-10</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410926"/>
            <a:ext cx="10515600" cy="58073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Aft>
                <a:spcPts val="0"/>
              </a:spcAft>
              <a:buNone/>
            </a:pPr>
            <a:r>
              <a:rPr lang="en-US" altLang="zh-CN" sz="2000" b="1" dirty="0">
                <a:solidFill>
                  <a:schemeClr val="dk1"/>
                </a:solidFill>
                <a:latin typeface="微软雅黑" panose="020B0503020204020204" charset="-122"/>
                <a:ea typeface="微软雅黑" panose="020B0503020204020204" charset="-122"/>
                <a:cs typeface="微软雅黑" panose="020B0503020204020204" charset="-122"/>
              </a:rPr>
              <a:t>1.2.1    </a:t>
            </a:r>
            <a:r>
              <a:rPr lang="zh-CN" altLang="en-US" sz="2000" b="1" dirty="0">
                <a:solidFill>
                  <a:schemeClr val="dk1"/>
                </a:solidFill>
                <a:latin typeface="微软雅黑" panose="020B0503020204020204" charset="-122"/>
                <a:ea typeface="微软雅黑" panose="020B0503020204020204" charset="-122"/>
                <a:cs typeface="微软雅黑" panose="020B0503020204020204" charset="-122"/>
              </a:rPr>
              <a:t>接触器的主要技术参数</a:t>
            </a:r>
            <a:endParaRPr lang="en-US" altLang="zh-CN" sz="2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en-US" altLang="zh-CN" sz="20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000" b="1" dirty="0">
                <a:solidFill>
                  <a:schemeClr val="dk1"/>
                </a:solidFill>
                <a:latin typeface="微软雅黑" panose="020B0503020204020204" charset="-122"/>
                <a:ea typeface="微软雅黑" panose="020B0503020204020204" charset="-122"/>
                <a:cs typeface="微软雅黑" panose="020B0503020204020204" charset="-122"/>
              </a:rPr>
              <a:t>额定电压</a:t>
            </a:r>
            <a:endParaRPr lang="en-US" altLang="zh-CN" sz="2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接触器铭牌上标注的额定电压是指主触点的额定电压。</a:t>
            </a:r>
            <a:endParaRPr lang="en-US" altLang="zh-CN" sz="20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en-US" altLang="zh-CN" sz="20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000" b="1" dirty="0">
                <a:solidFill>
                  <a:schemeClr val="dk1"/>
                </a:solidFill>
                <a:latin typeface="微软雅黑" panose="020B0503020204020204" charset="-122"/>
                <a:ea typeface="微软雅黑" panose="020B0503020204020204" charset="-122"/>
                <a:cs typeface="微软雅黑" panose="020B0503020204020204" charset="-122"/>
              </a:rPr>
              <a:t>额定电流 </a:t>
            </a:r>
            <a:endParaRPr lang="en-US" altLang="zh-CN" sz="2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接触器铭牌上标注的额定电流是指主触点的额定电流。</a:t>
            </a:r>
            <a:endParaRPr lang="en-US" altLang="zh-CN" sz="20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en-US" altLang="zh-CN" sz="2000"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000" b="1" dirty="0">
                <a:solidFill>
                  <a:schemeClr val="dk1"/>
                </a:solidFill>
                <a:latin typeface="微软雅黑" panose="020B0503020204020204" charset="-122"/>
                <a:ea typeface="微软雅黑" panose="020B0503020204020204" charset="-122"/>
                <a:cs typeface="微软雅黑" panose="020B0503020204020204" charset="-122"/>
              </a:rPr>
              <a:t>线圈的额定电压 </a:t>
            </a:r>
            <a:endParaRPr lang="en-US" altLang="zh-CN" sz="2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选用时一般交流负载用交流接触器，直流负载用直流接触器，但交流负载频繁动作时可采用直流线圈的交流接触器。</a:t>
            </a:r>
            <a:endParaRPr lang="en-US" altLang="zh-CN" sz="20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en-US" altLang="zh-CN" sz="2000" b="1"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000" b="1" dirty="0">
                <a:solidFill>
                  <a:schemeClr val="dk1"/>
                </a:solidFill>
                <a:latin typeface="微软雅黑" panose="020B0503020204020204" charset="-122"/>
                <a:ea typeface="微软雅黑" panose="020B0503020204020204" charset="-122"/>
                <a:cs typeface="微软雅黑" panose="020B0503020204020204" charset="-122"/>
              </a:rPr>
              <a:t>接通和分断能力</a:t>
            </a:r>
            <a:endParaRPr lang="en-US" altLang="zh-CN" sz="2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接通和分断能力指主触点在规定条件下能可靠地接通和分断的电流值。</a:t>
            </a:r>
            <a:endParaRPr lang="en-US" altLang="zh-CN" sz="20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根据接触器的使用类别不同，对主触点的接通和分断能力的要求也不一样，而不同类别的接触器是根据其不同控制对象 </a:t>
            </a:r>
            <a:r>
              <a:rPr lang="en-US" altLang="zh-CN" sz="20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负载</a:t>
            </a:r>
            <a:r>
              <a:rPr lang="en-US" altLang="zh-CN" sz="200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的控制方式所规定的。</a:t>
            </a:r>
            <a:endParaRPr lang="en-US" altLang="zh-CN" sz="20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en-US" altLang="zh-CN" sz="2000" b="1" dirty="0">
                <a:solidFill>
                  <a:schemeClr val="dk1"/>
                </a:solidFill>
                <a:latin typeface="微软雅黑" panose="020B0503020204020204" charset="-122"/>
                <a:ea typeface="微软雅黑" panose="020B0503020204020204" charset="-122"/>
                <a:cs typeface="微软雅黑" panose="020B0503020204020204" charset="-122"/>
              </a:rPr>
              <a:t>5.</a:t>
            </a:r>
            <a:r>
              <a:rPr lang="zh-CN" altLang="en-US" sz="2000" b="1" dirty="0">
                <a:solidFill>
                  <a:schemeClr val="dk1"/>
                </a:solidFill>
                <a:latin typeface="微软雅黑" panose="020B0503020204020204" charset="-122"/>
                <a:ea typeface="微软雅黑" panose="020B0503020204020204" charset="-122"/>
                <a:cs typeface="微软雅黑" panose="020B0503020204020204" charset="-122"/>
              </a:rPr>
              <a:t>额定操作频率 </a:t>
            </a:r>
            <a:endParaRPr lang="en-US" altLang="zh-CN" sz="2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Aft>
                <a:spcPts val="0"/>
              </a:spcAft>
              <a:buNone/>
            </a:pP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额定操作频率指每小时的操作次数。</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500"/>
                                        <p:tgtEl>
                                          <p:spTgt spid="3">
                                            <p:txEl>
                                              <p:pRg st="10" end="10"/>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fade">
                                      <p:cBhvr>
                                        <p:cTn id="4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17206" y="3633204"/>
            <a:ext cx="3808781" cy="1494477"/>
          </a:xfrm>
          <a:prstGeom prst="rect">
            <a:avLst/>
          </a:prstGeom>
        </p:spPr>
      </p:pic>
      <p:pic>
        <p:nvPicPr>
          <p:cNvPr id="7" name="图片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49355" y="2883743"/>
            <a:ext cx="4144066" cy="2993400"/>
          </a:xfrm>
          <a:prstGeom prst="rect">
            <a:avLst/>
          </a:prstGeom>
        </p:spPr>
      </p:pic>
      <p:sp>
        <p:nvSpPr>
          <p:cNvPr id="3" name="内容占位符 2"/>
          <p:cNvSpPr>
            <a:spLocks noGrp="1"/>
          </p:cNvSpPr>
          <p:nvPr>
            <p:custDataLst>
              <p:tags r:id="rId4"/>
            </p:custDataLst>
          </p:nvPr>
        </p:nvSpPr>
        <p:spPr>
          <a:xfrm>
            <a:off x="837565" y="588497"/>
            <a:ext cx="10515600" cy="270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1.2.2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接触器的型号含义</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直流接触器型号的含义</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所示为直流接触器型号的含义。</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交流接触器型号的含义</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所示为交流接触器型号的含义。</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1037684"/>
            <a:ext cx="10515600" cy="4351338"/>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1.2.3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交流接触器的选择</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选用接触器时应从其工作条件出发，主要考虑下列因素。</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）控制交流负载应选用交流接触器；控制直流负载应选用直流接触器。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）接触器的使用类别应与负载性质一致。</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）主触头的额定工作电压应大于或等于负载电路的电压。</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）主触头的额定工作电流应大于或等于负载电路的电流。</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）吸引线圈的额定电压应与控制回路电压一致，接触器在线圈额定电压</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85%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及以上时应能可靠地吸合。</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mc:AlternateContent xmlns:mc="http://schemas.openxmlformats.org/markup-compatibility/2006">
        <mc:Choice xmlns:a14="http://schemas.microsoft.com/office/drawing/2010/main" Requires="a14">
          <p:sp>
            <p:nvSpPr>
              <p:cNvPr id="3" name="内容占位符 2"/>
              <p:cNvSpPr>
                <a:spLocks noGrp="1"/>
              </p:cNvSpPr>
              <p:nvPr>
                <p:custDataLst>
                  <p:tags r:id="rId4"/>
                </p:custDataLst>
              </p:nvPr>
            </p:nvSpPr>
            <p:spPr>
              <a:xfrm>
                <a:off x="838200" y="1005840"/>
                <a:ext cx="10515600" cy="47167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3200" b="1" dirty="0">
                    <a:solidFill>
                      <a:schemeClr val="dk1"/>
                    </a:solidFill>
                    <a:latin typeface="微软雅黑" panose="020B0503020204020204" charset="-122"/>
                    <a:ea typeface="微软雅黑" panose="020B0503020204020204" charset="-122"/>
                    <a:cs typeface="微软雅黑" panose="020B0503020204020204" charset="-122"/>
                  </a:rPr>
                  <a:t>1.2.4    </a:t>
                </a: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接触器使用中的注意事项</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交流励磁的交流接触器在使用中应注意以下几个方面。</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）励磁线圈电压应为</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85%</a:t>
                </a:r>
                <a14:m>
                  <m:oMath xmlns:m="http://schemas.openxmlformats.org/officeDocument/2006/math">
                    <m:sSub>
                      <m:sSubPr>
                        <m:ctrlPr>
                          <a:rPr lang="en-US" altLang="zh-CN" sz="2400" i="1" smtClean="0">
                            <a:solidFill>
                              <a:schemeClr val="dk1"/>
                            </a:solidFill>
                            <a:latin typeface="Cambria Math" panose="02040503050406030204" pitchFamily="18" charset="0"/>
                            <a:ea typeface="微软雅黑" panose="020B0503020204020204" charset="-122"/>
                          </a:rPr>
                        </m:ctrlPr>
                      </m:sSubPr>
                      <m:e>
                        <m:r>
                          <a:rPr lang="en-US" altLang="zh-CN" sz="2400" b="0" i="1" smtClean="0">
                            <a:solidFill>
                              <a:schemeClr val="dk1"/>
                            </a:solidFill>
                            <a:latin typeface="Cambria Math" panose="02040503050406030204" pitchFamily="18" charset="0"/>
                            <a:ea typeface="微软雅黑" panose="020B0503020204020204" charset="-122"/>
                          </a:rPr>
                          <m:t>𝑈</m:t>
                        </m:r>
                      </m:e>
                      <m:sub>
                        <m:r>
                          <a:rPr lang="en-US" altLang="zh-CN" sz="2400" b="0" i="1" smtClean="0">
                            <a:solidFill>
                              <a:schemeClr val="dk1"/>
                            </a:solidFill>
                            <a:latin typeface="Cambria Math" panose="02040503050406030204" pitchFamily="18" charset="0"/>
                            <a:ea typeface="微软雅黑" panose="020B0503020204020204" charset="-122"/>
                          </a:rPr>
                          <m:t>𝑁</m:t>
                        </m:r>
                      </m:sub>
                    </m:sSub>
                  </m:oMath>
                </a14:m>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~105%</a:t>
                </a:r>
                <a14:m>
                  <m:oMath xmlns:m="http://schemas.openxmlformats.org/officeDocument/2006/math">
                    <m:sSub>
                      <m:sSubPr>
                        <m:ctrlPr>
                          <a:rPr lang="en-US" altLang="zh-CN" sz="2400" i="1" smtClean="0">
                            <a:solidFill>
                              <a:schemeClr val="dk1"/>
                            </a:solidFill>
                            <a:latin typeface="Cambria Math" panose="02040503050406030204" pitchFamily="18" charset="0"/>
                            <a:ea typeface="微软雅黑" panose="020B0503020204020204" charset="-122"/>
                          </a:rPr>
                        </m:ctrlPr>
                      </m:sSubPr>
                      <m:e>
                        <m:r>
                          <a:rPr lang="en-US" altLang="zh-CN" sz="2400" b="0" i="1" smtClean="0">
                            <a:solidFill>
                              <a:schemeClr val="dk1"/>
                            </a:solidFill>
                            <a:latin typeface="Cambria Math" panose="02040503050406030204" pitchFamily="18" charset="0"/>
                            <a:ea typeface="微软雅黑" panose="020B0503020204020204" charset="-122"/>
                          </a:rPr>
                          <m:t>𝑈</m:t>
                        </m:r>
                      </m:e>
                      <m:sub>
                        <m:r>
                          <a:rPr lang="en-US" altLang="zh-CN" sz="2400" b="0" i="1" smtClean="0">
                            <a:solidFill>
                              <a:schemeClr val="dk1"/>
                            </a:solidFill>
                            <a:latin typeface="Cambria Math" panose="02040503050406030204" pitchFamily="18" charset="0"/>
                            <a:ea typeface="微软雅黑" panose="020B0503020204020204" charset="-122"/>
                          </a:rPr>
                          <m:t>𝑁</m:t>
                        </m:r>
                      </m:sub>
                    </m:sSub>
                  </m:oMath>
                </a14:m>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）铁芯衔铁上短路环应完好。</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）衔铁、触点支持件等活动部件动作应灵活。</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）铁芯、衔铁端面接触良好、 无异物。</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）触点表面接触良好，有一定的超程和接触压力。</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6</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）操作频率应在允许范围内。</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mc:Choice>
        <mc:Fallback>
          <p:sp>
            <p:nvSpPr>
              <p:cNvPr id="3" name="内容占位符 2"/>
              <p:cNvSpPr>
                <a:spLocks noGrp="1" noRot="1" noChangeAspect="1" noMove="1" noResize="1" noEditPoints="1" noAdjustHandles="1" noChangeArrowheads="1" noChangeShapeType="1" noTextEdit="1"/>
              </p:cNvSpPr>
              <p:nvPr>
                <p:custDataLst>
                  <p:tags r:id="rId4"/>
                </p:custDataLst>
              </p:nvPr>
            </p:nvSpPr>
            <p:spPr>
              <a:xfrm>
                <a:off x="838200" y="1005840"/>
                <a:ext cx="10515600" cy="4716780"/>
              </a:xfrm>
              <a:prstGeom prst="rect">
                <a:avLst/>
              </a:prstGeom>
              <a:blipFill>
                <a:blip r:embed="rId10"/>
                <a:stretch>
                  <a:fillRect l="-1507" t="-2713"/>
                </a:stretch>
              </a:blipFill>
            </p:spPr>
            <p:txBody>
              <a:bodyPr/>
              <a:lstStyle/>
              <a:p>
                <a:r>
                  <a:rPr lang="zh-CN" altLang="en-US">
                    <a:noFill/>
                  </a:rPr>
                  <a:t> </a:t>
                </a:r>
              </a:p>
            </p:txBody>
          </p:sp>
        </mc:Fallback>
      </mc:AlternateContent>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575945"/>
            <a:ext cx="10515600" cy="60718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1.3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继电器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继电器是一种根据输入信号的变化接通或断开控制电路，实现控制目的的电器。继电器的输入信号可以是电流、电压等电量，也可以是温度、速度、压力等非电量，输出为相应的触点动作。</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继电器的种类很多。</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按输入信号的性质分为电压继电器、电流继电器、时间继电器、温度继电器、速度继电器、中间继电器、压力继电器等。</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按工作原理可分为电磁式继电器、感应式继电器、电动式继电器、 电子式继电器、热继电器等。</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按用途可分为控制用继电器和保护用继电器等。</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继电器具有跳跃式的输入</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输出特性。根据继电器的作用和输入</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输出特性，要求继电器应具有反应灵敏，准确，动作迅速，工作可靠，结构牢固，以及高使用耐久的性能。</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E4EC3B8-5EC3-3CE9-88DB-087DEF1253F9}"/>
              </a:ext>
            </a:extLst>
          </p:cNvPr>
          <p:cNvSpPr txBox="1"/>
          <p:nvPr/>
        </p:nvSpPr>
        <p:spPr>
          <a:xfrm>
            <a:off x="840000" y="680719"/>
            <a:ext cx="10512000" cy="3477875"/>
          </a:xfrm>
          <a:prstGeom prst="rect">
            <a:avLst/>
          </a:prstGeom>
          <a:noFill/>
        </p:spPr>
        <p:txBody>
          <a:bodyPr wrap="square" rtlCol="0">
            <a:spAutoFit/>
          </a:bodyPr>
          <a:lstStyle/>
          <a:p>
            <a:pPr algn="just">
              <a:spcAft>
                <a:spcPts val="600"/>
              </a:spcAft>
            </a:pPr>
            <a:r>
              <a:rPr lang="en-US" altLang="zh-CN" sz="3200" b="1" dirty="0"/>
              <a:t>1.3.1    </a:t>
            </a:r>
            <a:r>
              <a:rPr lang="zh-CN" altLang="en-US" sz="3200" b="1" dirty="0"/>
              <a:t>电磁式继电器</a:t>
            </a:r>
            <a:endParaRPr lang="en-US" altLang="zh-CN" sz="3200" b="1" dirty="0"/>
          </a:p>
          <a:p>
            <a:pPr indent="576000" algn="just">
              <a:spcAft>
                <a:spcPts val="600"/>
              </a:spcAft>
            </a:pPr>
            <a:r>
              <a:rPr lang="zh-CN" altLang="en-US" sz="2400" dirty="0"/>
              <a:t>电磁式继电器是应用最多的一种继电器，其结构和工作原理与电磁式接触器相似，也是由电磁机构、触点系统和释放弹簧等部分组成。</a:t>
            </a:r>
            <a:endParaRPr lang="en-US" altLang="zh-CN" sz="2400" dirty="0"/>
          </a:p>
          <a:p>
            <a:pPr indent="576000" algn="just">
              <a:spcAft>
                <a:spcPts val="600"/>
              </a:spcAft>
            </a:pPr>
            <a:r>
              <a:rPr lang="zh-CN" altLang="en-US" sz="2400" dirty="0"/>
              <a:t>它根据外来信号（电压或电流），利用电磁原理使衔铁产生闭合动作，从而带动触点动作，使控制电路接通或断开，实现控制电路的状态改变。</a:t>
            </a:r>
            <a:endParaRPr lang="en-US" altLang="zh-CN" sz="2400" dirty="0"/>
          </a:p>
          <a:p>
            <a:pPr indent="576000" algn="just">
              <a:spcAft>
                <a:spcPts val="600"/>
              </a:spcAft>
            </a:pPr>
            <a:r>
              <a:rPr lang="zh-CN" altLang="en-US" sz="2400" dirty="0"/>
              <a:t>由于继电器是用于切换小电流的控制电路和保护电路，故触点的容量较小，不需要灭弧装置。</a:t>
            </a:r>
            <a:endParaRPr lang="en-US" altLang="zh-CN" sz="2400" dirty="0"/>
          </a:p>
          <a:p>
            <a:pPr indent="576000" algn="just">
              <a:spcAft>
                <a:spcPts val="600"/>
              </a:spcAft>
            </a:pPr>
            <a:r>
              <a:rPr lang="zh-CN" altLang="en-US" sz="2400" dirty="0"/>
              <a:t>电磁式继电器的种类不同，但一般图形符号是相同的，如图</a:t>
            </a:r>
            <a:r>
              <a:rPr lang="en-US" altLang="zh-CN" sz="2400" dirty="0"/>
              <a:t>1-14</a:t>
            </a:r>
            <a:r>
              <a:rPr lang="zh-CN" altLang="en-US" sz="2400" dirty="0"/>
              <a:t>所示。</a:t>
            </a:r>
          </a:p>
        </p:txBody>
      </p:sp>
      <p:pic>
        <p:nvPicPr>
          <p:cNvPr id="5" name="图片 4">
            <a:extLst>
              <a:ext uri="{FF2B5EF4-FFF2-40B4-BE49-F238E27FC236}">
                <a16:creationId xmlns:a16="http://schemas.microsoft.com/office/drawing/2014/main" id="{10D44A74-39AF-6781-A015-A7F92FC06E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1289" y="4306799"/>
            <a:ext cx="5509421" cy="1870482"/>
          </a:xfrm>
          <a:prstGeom prst="rect">
            <a:avLst/>
          </a:prstGeom>
        </p:spPr>
      </p:pic>
    </p:spTree>
    <p:extLst>
      <p:ext uri="{BB962C8B-B14F-4D97-AF65-F5344CB8AC3E}">
        <p14:creationId xmlns:p14="http://schemas.microsoft.com/office/powerpoint/2010/main" val="870599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487017"/>
            <a:ext cx="10515600" cy="56899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电磁式继电器的种类</a:t>
            </a:r>
            <a:endParaRPr lang="en-US" altLang="zh-CN" sz="2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电磁式继电器按吸引线圈电流种类不同有交流电磁式继电器和直流电磁式继电器两种。</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按反应参数可分为电压继电器和电流继电器。</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按触点数量和动作时间又可分为中间继电器和时间继电器等。</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电流继电器</a:t>
            </a:r>
            <a:endParaRPr lang="en-US" altLang="zh-CN" sz="2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根据输入 </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线圈</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电流大小而动作的继电器称为电流继电器。</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电流继电器有欠电流继电器和过电流继电器两类。</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电压继电器</a:t>
            </a:r>
            <a:endParaRPr lang="en-US" altLang="zh-CN" sz="2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根据输入电压大小而动作的继电器称为电压继电器。</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电压继电器按动作电压值的不同，有过电压、 欠电压和零电压之分。</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３</a:t>
            </a: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中间继电器</a:t>
            </a:r>
            <a:endParaRPr lang="en-US" altLang="zh-CN" sz="2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中间继电器实质上是电压继电器的一种</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但它触点多 </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多至６对或更多</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、触点电流容量大 </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额定电流</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5~10A)</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 动作灵敏</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动作时间不大于</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0.05s)</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fade">
                                      <p:cBhvr>
                                        <p:cTn id="46"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2" name="标题 1"/>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任务一    电动机单向控制电路装调</a:t>
            </a:r>
          </a:p>
        </p:txBody>
      </p:sp>
      <p:sp>
        <p:nvSpPr>
          <p:cNvPr id="3" name="内容占位符 2"/>
          <p:cNvSpPr>
            <a:spLocks noGrp="1"/>
          </p:cNvSpPr>
          <p:nvPr>
            <p:custDataLst>
              <p:tags r:id="rId5"/>
            </p:custDataLst>
          </p:nvPr>
        </p:nvSpPr>
        <p:spPr>
          <a:xfrm>
            <a:off x="841800" y="1989802"/>
            <a:ext cx="10512000" cy="4351338"/>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rPr>
              <a:t>任务描述</a:t>
            </a:r>
            <a:endParaRPr lang="en-US" altLang="zh-CN" sz="3200" b="1" dirty="0">
              <a:solidFill>
                <a:schemeClr val="dk1"/>
              </a:solidFill>
              <a:latin typeface="微软雅黑" panose="020B0503020204020204" charset="-122"/>
              <a:ea typeface="微软雅黑" panose="020B0503020204020204" charset="-122"/>
            </a:endParaRPr>
          </a:p>
          <a:p>
            <a:pPr marL="0" indent="575945" algn="just">
              <a:buNone/>
            </a:pPr>
            <a:r>
              <a:rPr lang="zh-CN" altLang="en-US" dirty="0">
                <a:solidFill>
                  <a:schemeClr val="dk1"/>
                </a:solidFill>
                <a:latin typeface="微软雅黑" panose="020B0503020204020204" charset="-122"/>
                <a:ea typeface="微软雅黑" panose="020B0503020204020204" charset="-122"/>
              </a:rPr>
              <a:t>在工业、农业生产及日常生活中，三相交流电动机的使用比较普遍，尤其是三相异步电动机。三相异步电动机具有结构简单、坚固耐用、运行可靠、价格低廉、维护方便等优点。三相异步电动机被广泛地用在驱动各种砂轮机、金属切削机床、起重机、锻压机、传送带、锻造机械、功率不大的通风机及水泵等设备中。生产机械的运动部件时有的要求单向控制，有的要求双向控制。本任务将进行三相异步电动机单向控制电路的安装与调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7565" y="793253"/>
            <a:ext cx="10515600" cy="56402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6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600" b="1" dirty="0">
                <a:solidFill>
                  <a:schemeClr val="dk1"/>
                </a:solidFill>
                <a:latin typeface="微软雅黑" panose="020B0503020204020204" charset="-122"/>
                <a:ea typeface="微软雅黑" panose="020B0503020204020204" charset="-122"/>
                <a:cs typeface="微软雅黑" panose="020B0503020204020204" charset="-122"/>
              </a:rPr>
              <a:t>电磁式继电器动作值的整定方法</a:t>
            </a:r>
            <a:endParaRPr lang="en-US" altLang="zh-CN" sz="2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电磁式继电器的吸合值与释放值的整定方法有以下几种。</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）吸合动作值整定。</a:t>
            </a:r>
            <a:endParaRPr lang="en-US" altLang="zh-CN" sz="2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①调整释放弹簧松紧程度。将释放弹簧调紧时，反作用力增大，吸合动作值提高，反之减少。</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②改变铁芯与衔铁之间的初始气隙。在反作用弹簧力和非磁性垫片厚度不变的情况下，初始气隙越大，吸合动作值也越大，反之越小。</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200" b="1" dirty="0">
                <a:solidFill>
                  <a:schemeClr val="dk1"/>
                </a:solidFill>
                <a:latin typeface="微软雅黑" panose="020B0503020204020204" charset="-122"/>
                <a:ea typeface="微软雅黑" panose="020B0503020204020204" charset="-122"/>
                <a:cs typeface="微软雅黑" panose="020B0503020204020204" charset="-122"/>
              </a:rPr>
              <a:t>）释放值整定</a:t>
            </a:r>
            <a:endParaRPr lang="en-US" altLang="zh-CN" sz="2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①调整释放弹簧的松紧程度。释放弹簧调得越紧，释放值也越大，反之越小。</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②改变铁芯与衔铁之间的初始气隙。在反作用弹簧力和非磁性垫片厚度不变的情况下，初始气隙越大，吸合动作值也越大，反之越小。</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None/>
            </a:pPr>
            <a:r>
              <a:rPr lang="en-US" altLang="zh-CN" sz="2600"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600" b="1" dirty="0">
                <a:solidFill>
                  <a:schemeClr val="dk1"/>
                </a:solidFill>
                <a:latin typeface="微软雅黑" panose="020B0503020204020204" charset="-122"/>
                <a:ea typeface="微软雅黑" panose="020B0503020204020204" charset="-122"/>
                <a:cs typeface="微软雅黑" panose="020B0503020204020204" charset="-122"/>
              </a:rPr>
              <a:t>电磁式继电器主要技术参数</a:t>
            </a:r>
            <a:endParaRPr lang="en-US" altLang="zh-CN" sz="2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以</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JTX</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通用型小型电磁式继电器为例，其主要技术参数如表</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1-7</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（书</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P14</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）所示。</a:t>
            </a:r>
            <a:endParaRPr lang="zh-CN" altLang="en-US" sz="22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stretch>
            <a:fillRect/>
          </a:stretch>
        </p:blipFill>
        <p:spPr>
          <a:xfrm>
            <a:off x="3981060" y="3647661"/>
            <a:ext cx="4661140" cy="2951778"/>
          </a:xfrm>
          <a:prstGeom prst="rect">
            <a:avLst/>
          </a:prstGeom>
        </p:spPr>
      </p:pic>
      <p:sp>
        <p:nvSpPr>
          <p:cNvPr id="3" name="内容占位符 2"/>
          <p:cNvSpPr>
            <a:spLocks noGrp="1"/>
          </p:cNvSpPr>
          <p:nvPr>
            <p:custDataLst>
              <p:tags r:id="rId4"/>
            </p:custDataLst>
          </p:nvPr>
        </p:nvSpPr>
        <p:spPr>
          <a:xfrm>
            <a:off x="838200" y="556591"/>
            <a:ext cx="10363200" cy="30910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1.3.2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时间继电器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时间继电器是一种在接收或去除外界信号后，用来实现触点延时接通或断开的 控制电器。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按其动作原理与构造的不同，可分为电磁式、空气阻尼式、电动式和晶体管式等类型。</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时间继电器按延时方式不同可分为通电延时型和断电延时型两种。</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时间继电器的图形符号如图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所示，文字符号为</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KT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7565" y="701508"/>
            <a:ext cx="10515600" cy="531225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空气阻尼式时间继电器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空气阻尼式时间继电器由电磁系统、延时机构和触点系统</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部分组成。</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空气阻尼式时间继电器延时时间有</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0.4~180s</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和</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0.4~60s</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两种规格。它的优点是延时范围较大、结构简单、使用寿命长、价格低廉；其缺点是延时误差大、无调整刻度指示、难以精确地整定延时值。</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因此，对延时精度要求高的场合，不宜使用这种时间继电器。</a:t>
            </a:r>
          </a:p>
          <a:p>
            <a:pPr marL="0" indent="575945" algn="just">
              <a:lnSpc>
                <a:spcPct val="100000"/>
              </a:lnSpc>
              <a:buNone/>
            </a:pP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晶体管式时间继电器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晶体管式时间继电器又称半导体式时间继电器。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晶体管式时间继电器具有延时范围广、精度高、体积小、耐冲击、 耐振动、调节方便和寿命长等优点，因此发展很快，使用范围也日益广泛。</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639445"/>
            <a:ext cx="10515600" cy="5537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时间继电器的选用原则</a:t>
            </a:r>
          </a:p>
          <a:p>
            <a:pPr marL="0" indent="0">
              <a:buNone/>
            </a:pP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每一种时间继电器都有其各自的特点，应根据电路工作性能要求进行合理选用以充分发挥它们的优点。因此，在选用时应从以下几个方面进行考虑。</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）确定延时方式，使之更方便组成控制电路。</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）根据延时精度要求选用适当的时间继电器。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）考虑电源参数变化及工作环境温度变化对延时精度的影响。</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）考虑操作频率高是否影响其延时动作的失调。</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）考虑时间继电器动作后，其复位时间的长短。</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6</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）时间继电器的延时范围。</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7</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）电路励磁电流的性能。</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93629" y="4083134"/>
            <a:ext cx="3909390" cy="2067338"/>
          </a:xfrm>
          <a:prstGeom prst="rect">
            <a:avLst/>
          </a:prstGeom>
        </p:spPr>
      </p:pic>
      <p:sp>
        <p:nvSpPr>
          <p:cNvPr id="3" name="内容占位符 2"/>
          <p:cNvSpPr>
            <a:spLocks noGrp="1"/>
          </p:cNvSpPr>
          <p:nvPr>
            <p:custDataLst>
              <p:tags r:id="rId4"/>
            </p:custDataLst>
          </p:nvPr>
        </p:nvSpPr>
        <p:spPr>
          <a:xfrm>
            <a:off x="838200" y="906229"/>
            <a:ext cx="10515600" cy="3657600"/>
          </a:xfrm>
          <a:prstGeom prst="rect">
            <a:avLst/>
          </a:prstGeom>
        </p:spPr>
        <p:txBody>
          <a:bodyPr vert="horz" lIns="91440" tIns="45720" rIns="91440" bIns="45720" rtlCol="0"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Aft>
                <a:spcPts val="0"/>
              </a:spcAft>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1.3.3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热继电器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热继电器是一种利用电流的热效应对触点动作的保护电器，常用于电动机的长期过载保护。</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当电动机长期过载时，热继电器的常闭触点动作，断开相应的回路，使电动机得到保护。</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热继电器由发热元件 </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电阻丝</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、双金属片、传导部分和常闭触点组成，当电动机过载时，通过发热元件上的电流增加，双金属片受热弯曲，带动常闭触点动作。</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1-18</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所示为热继电器图形及文字符号。</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7"/>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8"/>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9"/>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1"/>
          <a:stretch>
            <a:fillRect/>
          </a:stretch>
        </p:blipFill>
        <p:spPr>
          <a:xfrm>
            <a:off x="5648067" y="2280170"/>
            <a:ext cx="5433318" cy="3273083"/>
          </a:xfrm>
          <a:prstGeom prst="rect">
            <a:avLst/>
          </a:prstGeom>
        </p:spPr>
      </p:pic>
      <p:sp>
        <p:nvSpPr>
          <p:cNvPr id="6" name="文本框 5"/>
          <p:cNvSpPr txBox="1"/>
          <p:nvPr>
            <p:custDataLst>
              <p:tags r:id="rId4"/>
            </p:custDataLst>
          </p:nvPr>
        </p:nvSpPr>
        <p:spPr>
          <a:xfrm>
            <a:off x="837565" y="2280170"/>
            <a:ext cx="4717915" cy="4092575"/>
          </a:xfrm>
          <a:prstGeom prst="rect">
            <a:avLst/>
          </a:prstGeom>
          <a:noFill/>
        </p:spPr>
        <p:txBody>
          <a:bodyPr wrap="square" rtlCol="0">
            <a:spAutoFit/>
          </a:bodyPr>
          <a:lstStyle/>
          <a:p>
            <a:pPr indent="575945" algn="just"/>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热元件由主双金属片</a:t>
            </a:r>
            <a:r>
              <a:rPr lang="en-US" altLang="zh-CN" sz="20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0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及围绕在其外面的电阻丝</a:t>
            </a:r>
            <a:r>
              <a:rPr lang="en-US" altLang="zh-CN" sz="20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0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000" dirty="0">
                <a:solidFill>
                  <a:schemeClr val="dk1"/>
                </a:solidFill>
                <a:latin typeface="微软雅黑" panose="020B0503020204020204" charset="-122"/>
                <a:ea typeface="微软雅黑" panose="020B0503020204020204" charset="-122"/>
                <a:cs typeface="微软雅黑" panose="020B0503020204020204" charset="-122"/>
              </a:rPr>
              <a:t>组成。双金属片是由两种线膨胀系数不同的金属用机械碾压而成的。热元件应串接于电动机定子绕组电路中，当电动机正常运行时，热元件产生的热量虽能使双金属片产生弯曲变形，但还不足以使继电器的触点动作。当电动机过载时，工作电流增大，热元件产生的热量也增多，温度升高，使双金属片弯曲位移增大，并推动导板５使继电器触点动作，从而切断电动机控制电路，达到过载保护的目的。</a:t>
            </a:r>
          </a:p>
          <a:p>
            <a:endParaRPr lang="zh-CN" altLang="en-US" sz="2000"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custDataLst>
              <p:tags r:id="rId5"/>
            </p:custDataLst>
          </p:nvPr>
        </p:nvSpPr>
        <p:spPr>
          <a:xfrm>
            <a:off x="565785" y="616341"/>
            <a:ext cx="10515600" cy="15405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热继电器的结构及工作原理</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热继电器主要由热元件 </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电阻丝</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、双金属片、触点系统、动作机构、 复位按钮、整定电流装置和温升补偿元件等部分组，如图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1-19</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a:t>
            </a:r>
          </a:p>
        </p:txBody>
      </p:sp>
      <p:sp>
        <p:nvSpPr>
          <p:cNvPr id="2" name="五边形 4"/>
          <p:cNvSpPr/>
          <p:nvPr userDrawn="1">
            <p:custDataLst>
              <p:tags r:id="rId6"/>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61665" y="3978882"/>
            <a:ext cx="4888898" cy="1855369"/>
          </a:xfrm>
          <a:prstGeom prst="rect">
            <a:avLst/>
          </a:prstGeom>
        </p:spPr>
      </p:pic>
      <p:sp>
        <p:nvSpPr>
          <p:cNvPr id="3" name="内容占位符 2"/>
          <p:cNvSpPr>
            <a:spLocks noGrp="1"/>
          </p:cNvSpPr>
          <p:nvPr>
            <p:custDataLst>
              <p:tags r:id="rId4"/>
            </p:custDataLst>
          </p:nvPr>
        </p:nvSpPr>
        <p:spPr>
          <a:xfrm>
            <a:off x="664210" y="207010"/>
            <a:ext cx="10516235" cy="573278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6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600" b="1" dirty="0">
                <a:solidFill>
                  <a:schemeClr val="dk1"/>
                </a:solidFill>
                <a:latin typeface="微软雅黑" panose="020B0503020204020204" charset="-122"/>
                <a:ea typeface="微软雅黑" panose="020B0503020204020204" charset="-122"/>
                <a:cs typeface="微软雅黑" panose="020B0503020204020204" charset="-122"/>
              </a:rPr>
              <a:t>热继电器的主要技术参数及常用型号</a:t>
            </a:r>
            <a:endParaRPr lang="en-US" altLang="zh-CN" sz="2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热继电器的主要技术参数有热继电器额定电流、相数，热元件额定电流，热继电器整定电流及调节范围等。</a:t>
            </a:r>
            <a:endParaRPr lang="en-US" altLang="zh-CN" sz="18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热继电器的额定电流是指热继电器中可以安装的热元件的最大整定电流值。</a:t>
            </a:r>
            <a:endParaRPr lang="en-US" altLang="zh-CN" sz="18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热元件的额定电流是指热元件的最大整定电流值。</a:t>
            </a:r>
            <a:endParaRPr lang="en-US" altLang="zh-CN" sz="18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热继电器的整定电流是指热元件能够长期通过而不会引起热继电器动作的最大电流值</a:t>
            </a:r>
            <a:endParaRPr lang="en-US" altLang="zh-CN" sz="18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通常热继电器的整定电流是按电动机的额定电流确定的。</a:t>
            </a:r>
            <a:endParaRPr lang="en-US" altLang="zh-CN" sz="18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常用的热继电器有</a:t>
            </a:r>
            <a:r>
              <a:rPr lang="en-US" altLang="zh-CN" sz="1800" dirty="0">
                <a:solidFill>
                  <a:schemeClr val="dk1"/>
                </a:solidFill>
                <a:latin typeface="微软雅黑" panose="020B0503020204020204" charset="-122"/>
                <a:ea typeface="微软雅黑" panose="020B0503020204020204" charset="-122"/>
                <a:cs typeface="微软雅黑" panose="020B0503020204020204" charset="-122"/>
              </a:rPr>
              <a:t>JR0</a:t>
            </a: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及</a:t>
            </a:r>
            <a:r>
              <a:rPr lang="en-US" altLang="zh-CN" sz="1800" dirty="0">
                <a:solidFill>
                  <a:schemeClr val="dk1"/>
                </a:solidFill>
                <a:latin typeface="微软雅黑" panose="020B0503020204020204" charset="-122"/>
                <a:ea typeface="微软雅黑" panose="020B0503020204020204" charset="-122"/>
                <a:cs typeface="微软雅黑" panose="020B0503020204020204" charset="-122"/>
              </a:rPr>
              <a:t>JR10</a:t>
            </a: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系列。</a:t>
            </a:r>
            <a:endParaRPr lang="en-US" altLang="zh-CN" sz="18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50000"/>
              </a:lnSpc>
              <a:buNone/>
            </a:pP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图</a:t>
            </a:r>
            <a:r>
              <a:rPr lang="en-US" altLang="zh-CN" sz="1800" dirty="0">
                <a:solidFill>
                  <a:schemeClr val="dk1"/>
                </a:solidFill>
                <a:latin typeface="微软雅黑" panose="020B0503020204020204" charset="-122"/>
                <a:ea typeface="微软雅黑" panose="020B0503020204020204" charset="-122"/>
                <a:cs typeface="微软雅黑" panose="020B0503020204020204" charset="-122"/>
              </a:rPr>
              <a:t>1-20</a:t>
            </a: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所示为</a:t>
            </a:r>
            <a:r>
              <a:rPr lang="en-US" altLang="zh-CN" sz="1800" dirty="0">
                <a:solidFill>
                  <a:schemeClr val="dk1"/>
                </a:solidFill>
                <a:latin typeface="微软雅黑" panose="020B0503020204020204" charset="-122"/>
                <a:ea typeface="微软雅黑" panose="020B0503020204020204" charset="-122"/>
                <a:cs typeface="微软雅黑" panose="020B0503020204020204" charset="-122"/>
              </a:rPr>
              <a:t>JR10</a:t>
            </a:r>
            <a:r>
              <a:rPr lang="zh-CN" altLang="en-US" sz="1800" dirty="0">
                <a:solidFill>
                  <a:schemeClr val="dk1"/>
                </a:solidFill>
                <a:latin typeface="微软雅黑" panose="020B0503020204020204" charset="-122"/>
                <a:ea typeface="微软雅黑" panose="020B0503020204020204" charset="-122"/>
                <a:cs typeface="微软雅黑" panose="020B0503020204020204" charset="-122"/>
              </a:rPr>
              <a:t>系列热继电器的型号意义。</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679450" y="1497257"/>
            <a:ext cx="10833100" cy="38634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spcAft>
                <a:spcPts val="600"/>
              </a:spcAft>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热继电器的选择</a:t>
            </a:r>
          </a:p>
          <a:p>
            <a:pPr marL="0" indent="0">
              <a:buNone/>
            </a:pP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热继电器选用是否得当，直接影响着对电动机进行过载保护的可靠性。通常选用时应按电动机形式、工作环境、启动情况及负荷情况等几方面综合加以考虑。</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）原则上热继电器的额定电流应按电动机的额定电流选择。</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）在不频繁启动的场合，要保证热继电器在电动机的启动过程中不产生误动作。</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）当电动机为重复短时工作时，首先注意确定热继电器的允许操作频率。</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09183" y="3292813"/>
            <a:ext cx="2194645" cy="2941575"/>
          </a:xfrm>
          <a:prstGeom prst="rect">
            <a:avLst/>
          </a:prstGeom>
        </p:spPr>
      </p:pic>
      <p:pic>
        <p:nvPicPr>
          <p:cNvPr id="7" name="图片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96000" y="3667539"/>
            <a:ext cx="2951660" cy="1997081"/>
          </a:xfrm>
          <a:prstGeom prst="rect">
            <a:avLst/>
          </a:prstGeom>
        </p:spPr>
      </p:pic>
      <p:sp>
        <p:nvSpPr>
          <p:cNvPr id="3" name="内容占位符 2"/>
          <p:cNvSpPr>
            <a:spLocks noGrp="1"/>
          </p:cNvSpPr>
          <p:nvPr>
            <p:custDataLst>
              <p:tags r:id="rId4"/>
            </p:custDataLst>
          </p:nvPr>
        </p:nvSpPr>
        <p:spPr>
          <a:xfrm>
            <a:off x="838200" y="874643"/>
            <a:ext cx="10515600" cy="279289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1.3.4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速度继电器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速度继电器根据电磁感应原理制成，用于在三相交流异步电动机反接制动转速过零时，自动切除反相序电源，起到对电动机的反接制动控制，故又称反接制动继电器。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1-21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所示为速度继电器的结构原理图。</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1-22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所示为速度继电器图形符号。</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34031" y="3972789"/>
            <a:ext cx="4323937" cy="2366249"/>
          </a:xfrm>
          <a:prstGeom prst="rect">
            <a:avLst/>
          </a:prstGeom>
        </p:spPr>
      </p:pic>
      <p:sp>
        <p:nvSpPr>
          <p:cNvPr id="3" name="内容占位符 2"/>
          <p:cNvSpPr>
            <a:spLocks noGrp="1"/>
          </p:cNvSpPr>
          <p:nvPr>
            <p:custDataLst>
              <p:tags r:id="rId4"/>
            </p:custDataLst>
          </p:nvPr>
        </p:nvSpPr>
        <p:spPr>
          <a:xfrm>
            <a:off x="838200" y="447040"/>
            <a:ext cx="10906760" cy="378650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Times New Roman" panose="02020603050405020304" charset="0"/>
                <a:ea typeface="微软雅黑" panose="020B0503020204020204" charset="-122"/>
                <a:cs typeface="Times New Roman" panose="02020603050405020304" charset="0"/>
              </a:rPr>
              <a:t>1.3.5     </a:t>
            </a:r>
            <a:r>
              <a:rPr lang="zh-CN" altLang="en-US" b="1" dirty="0">
                <a:solidFill>
                  <a:schemeClr val="dk1"/>
                </a:solidFill>
                <a:latin typeface="Times New Roman" panose="02020603050405020304" charset="0"/>
                <a:ea typeface="微软雅黑" panose="020B0503020204020204" charset="-122"/>
                <a:cs typeface="Times New Roman" panose="02020603050405020304" charset="0"/>
              </a:rPr>
              <a:t>固态继电器</a:t>
            </a:r>
            <a:endParaRPr lang="en-US" altLang="zh-CN" b="1" dirty="0">
              <a:solidFill>
                <a:schemeClr val="dk1"/>
              </a:solidFill>
              <a:latin typeface="Times New Roman" panose="02020603050405020304" charset="0"/>
              <a:ea typeface="微软雅黑" panose="020B0503020204020204" charset="-122"/>
              <a:cs typeface="Times New Roman" panose="02020603050405020304" charset="0"/>
            </a:endParaRPr>
          </a:p>
          <a:p>
            <a:pPr marL="0" indent="575945" algn="just">
              <a:lnSpc>
                <a:spcPct val="100000"/>
              </a:lnSpc>
              <a:buNone/>
            </a:pP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固态继电器 （</a:t>
            </a:r>
            <a:r>
              <a:rPr lang="en-US" altLang="zh-CN" sz="2400" dirty="0">
                <a:solidFill>
                  <a:schemeClr val="dk1"/>
                </a:solidFill>
                <a:latin typeface="Times New Roman" panose="02020603050405020304" charset="0"/>
                <a:ea typeface="微软雅黑" panose="020B0503020204020204" charset="-122"/>
                <a:cs typeface="Times New Roman" panose="02020603050405020304" charset="0"/>
              </a:rPr>
              <a:t>Solid State </a:t>
            </a:r>
            <a:r>
              <a:rPr lang="en-US" altLang="zh-CN" sz="2400" dirty="0" err="1">
                <a:solidFill>
                  <a:schemeClr val="dk1"/>
                </a:solidFill>
                <a:latin typeface="Times New Roman" panose="02020603050405020304" charset="0"/>
                <a:ea typeface="微软雅黑" panose="020B0503020204020204" charset="-122"/>
                <a:cs typeface="Times New Roman" panose="02020603050405020304" charset="0"/>
              </a:rPr>
              <a:t>Relay,SSR</a:t>
            </a: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）是</a:t>
            </a:r>
            <a:r>
              <a:rPr lang="en-US" altLang="zh-CN" sz="2400" dirty="0">
                <a:solidFill>
                  <a:schemeClr val="dk1"/>
                </a:solidFill>
                <a:latin typeface="Times New Roman" panose="02020603050405020304" charset="0"/>
                <a:ea typeface="微软雅黑" panose="020B0503020204020204" charset="-122"/>
                <a:cs typeface="Times New Roman" panose="02020603050405020304" charset="0"/>
              </a:rPr>
              <a:t>20</a:t>
            </a: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世纪</a:t>
            </a:r>
            <a:r>
              <a:rPr lang="en-US" altLang="zh-CN" sz="2400" dirty="0">
                <a:solidFill>
                  <a:schemeClr val="dk1"/>
                </a:solidFill>
                <a:latin typeface="Times New Roman" panose="02020603050405020304" charset="0"/>
                <a:ea typeface="微软雅黑" panose="020B0503020204020204" charset="-122"/>
                <a:cs typeface="Times New Roman" panose="02020603050405020304" charset="0"/>
              </a:rPr>
              <a:t>70</a:t>
            </a: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年代中后期发展起来的一种新型无触点继电器。固态继电器用晶体管或可控硅代替常规继电器的触点开关，而在前级中与光电隔离器融为一体。因此，固态继电器实际上是一种带光电隔离器的无触点开关。由于可靠性高、开关速度快、工作频率高、使用寿命长、便于小型化、输入控制电流小及与</a:t>
            </a:r>
            <a:r>
              <a:rPr lang="en-US" altLang="zh-CN" sz="2400" dirty="0">
                <a:solidFill>
                  <a:schemeClr val="dk1"/>
                </a:solidFill>
                <a:latin typeface="Times New Roman" panose="02020603050405020304" charset="0"/>
                <a:ea typeface="微软雅黑" panose="020B0503020204020204" charset="-122"/>
                <a:cs typeface="Times New Roman" panose="02020603050405020304" charset="0"/>
              </a:rPr>
              <a:t>TTL</a:t>
            </a: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 </a:t>
            </a:r>
            <a:r>
              <a:rPr lang="en-US" altLang="zh-CN" sz="2400" dirty="0">
                <a:solidFill>
                  <a:schemeClr val="dk1"/>
                </a:solidFill>
                <a:latin typeface="Times New Roman" panose="02020603050405020304" charset="0"/>
                <a:ea typeface="微软雅黑" panose="020B0503020204020204" charset="-122"/>
                <a:cs typeface="Times New Roman" panose="02020603050405020304" charset="0"/>
              </a:rPr>
              <a:t>CMOS</a:t>
            </a: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等集成电路有较好的兼容性等一系列优点。在数控机床的数控装 置中得到了广泛的应用。</a:t>
            </a:r>
            <a:endParaRPr lang="en-US" altLang="zh-CN" sz="2400" dirty="0">
              <a:solidFill>
                <a:schemeClr val="dk1"/>
              </a:solidFill>
              <a:latin typeface="Times New Roman" panose="02020603050405020304" charset="0"/>
              <a:ea typeface="微软雅黑" panose="020B0503020204020204" charset="-122"/>
              <a:cs typeface="Times New Roman" panose="02020603050405020304" charset="0"/>
            </a:endParaRPr>
          </a:p>
          <a:p>
            <a:pPr marL="0" indent="575945" algn="just">
              <a:lnSpc>
                <a:spcPct val="100000"/>
              </a:lnSpc>
              <a:buNone/>
            </a:pP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图</a:t>
            </a:r>
            <a:r>
              <a:rPr lang="en-US" altLang="zh-CN" sz="2400" dirty="0">
                <a:solidFill>
                  <a:schemeClr val="dk1"/>
                </a:solidFill>
                <a:latin typeface="Times New Roman" panose="02020603050405020304" charset="0"/>
                <a:ea typeface="微软雅黑" panose="020B0503020204020204" charset="-122"/>
                <a:cs typeface="Times New Roman" panose="02020603050405020304" charset="0"/>
              </a:rPr>
              <a:t>1-23</a:t>
            </a:r>
            <a:r>
              <a:rPr lang="zh-CN" altLang="en-US" sz="2400" dirty="0">
                <a:solidFill>
                  <a:schemeClr val="dk1"/>
                </a:solidFill>
                <a:latin typeface="Times New Roman" panose="02020603050405020304" charset="0"/>
                <a:ea typeface="微软雅黑" panose="020B0503020204020204" charset="-122"/>
                <a:cs typeface="Times New Roman" panose="02020603050405020304" charset="0"/>
              </a:rPr>
              <a:t>所示为固态继电器图形及文字符号。</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368935" y="320040"/>
            <a:ext cx="11454130" cy="5963285"/>
          </a:xfrm>
          <a:prstGeom prst="rect">
            <a:avLst/>
          </a:prstGeom>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任务目标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知识目标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10000"/>
              </a:lnSpc>
              <a:buSzPct val="10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掌握电器的概念、分类及结构组成。</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10000"/>
              </a:lnSpc>
              <a:buSzPct val="10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掌握接触器的功能、图形符号及文字符号、主要技术参数、型号意义、选择方法和使用注意事项。</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10000"/>
              </a:lnSpc>
              <a:buSzPct val="10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掌握继电器的类型及电磁式继电器、时间继电器、热继电器、速度继电器的功能和应用。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技能目标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SzPct val="15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能够分析交流电动机单向控制原理。</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SzPct val="15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能够正确识读电路图和装配图。 </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SzPct val="15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会按照工艺要求安装交流电动机单向控制电路。</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SzPct val="15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能够根据故障现象检修交流电动机单向控制电路。</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SzPct val="150000"/>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完成个人技能目标制定。</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素养目标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buSzPct val="150000"/>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理解党的二十大报告中的“人才强国战略”。</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animEffect transition="in" filter="fade">
                                      <p:cBhvr>
                                        <p:cTn id="41" dur="500"/>
                                        <p:tgtEl>
                                          <p:spTgt spid="3">
                                            <p:txEl>
                                              <p:pRg st="11" end="11"/>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2" end="12"/>
                                            </p:txEl>
                                          </p:spTgt>
                                        </p:tgtEl>
                                        <p:attrNameLst>
                                          <p:attrName>style.visibility</p:attrName>
                                        </p:attrNameLst>
                                      </p:cBhvr>
                                      <p:to>
                                        <p:strVal val="visible"/>
                                      </p:to>
                                    </p:set>
                                    <p:animEffect transition="in" filter="fade">
                                      <p:cBhvr>
                                        <p:cTn id="44"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3755" y="614045"/>
            <a:ext cx="10911840" cy="5906770"/>
          </a:xfrm>
          <a:prstGeom prst="rect">
            <a:avLst/>
          </a:prstGeom>
        </p:spPr>
        <p:txBody>
          <a:bodyPr vert="horz" lIns="91440" tIns="45720" rIns="91440" bIns="45720" rtlCol="0">
            <a:normAutofit fontScale="90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固态继电器的分类</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固态继电器是一种具有</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个输入端和</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个输出端的四端器件，按输出端负载电源类型可分为直流型和交流型两类。</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交流型固态继电器按双向三端晶体闸流管的触发方式又可分为非过零型和过零型。</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固态继电器的形式有常开式和常闭式两种，当固态继电器的输入端施加控制信号时，常开式的输出端负载电路被导通，而常闭式的被断开。</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固态继电器的主要技术参数</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表</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1-9</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（书</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P20</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）所示为国产固态继电器的主要技术参数。</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lnSpc>
                <a:spcPct val="100000"/>
              </a:lnSpc>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固态继电器的使用</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固态继电器的输入端要求有从几毫安至</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20mA</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的驱动电流，最小工作电压为</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3V</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因此</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MOS</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逻辑信号通常要经晶体管缓冲级放大后再去控制固态继电器，对于</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COMS</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的电路可利用</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NPN</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晶体管缓冲器。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当温度超过</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35</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℃后，固态继电器的负载能力</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最大负载电流</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随温度升高而下降，因此使用时必须注意散热或降低电流使用。</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stretch>
            <a:fillRect/>
          </a:stretch>
        </p:blipFill>
        <p:spPr>
          <a:xfrm>
            <a:off x="959710" y="4758386"/>
            <a:ext cx="10273849" cy="1311966"/>
          </a:xfrm>
          <a:prstGeom prst="rect">
            <a:avLst/>
          </a:prstGeom>
        </p:spPr>
      </p:pic>
      <p:sp>
        <p:nvSpPr>
          <p:cNvPr id="3" name="内容占位符 2"/>
          <p:cNvSpPr>
            <a:spLocks noGrp="1"/>
          </p:cNvSpPr>
          <p:nvPr>
            <p:custDataLst>
              <p:tags r:id="rId4"/>
            </p:custDataLst>
          </p:nvPr>
        </p:nvSpPr>
        <p:spPr>
          <a:xfrm>
            <a:off x="837565" y="494030"/>
            <a:ext cx="10515600" cy="4326255"/>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计划决策</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（一）工作准备 </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工具、仪表及器材 </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）工具</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测电笔、十字螺丝刀、一字螺丝刀、电工钳、尖嘴钳、斜口钳、剥线钳、电工刀等。</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）仪表</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万用表一只。</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）导线规格</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紧固体及编码套管等。</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）器材</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控制电路板一块。</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制定选用单向控制电路的低压电器方案</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 制定项目计划单，列出元件明细，填入表</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1-10</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中。</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stretch>
            <a:fillRect/>
          </a:stretch>
        </p:blipFill>
        <p:spPr>
          <a:xfrm>
            <a:off x="838200" y="2524540"/>
            <a:ext cx="4472395" cy="3428836"/>
          </a:xfrm>
          <a:prstGeom prst="rect">
            <a:avLst/>
          </a:prstGeom>
        </p:spPr>
      </p:pic>
      <p:pic>
        <p:nvPicPr>
          <p:cNvPr id="7" name="图片 6"/>
          <p:cNvPicPr>
            <a:picLocks noChangeAspect="1"/>
          </p:cNvPicPr>
          <p:nvPr/>
        </p:nvPicPr>
        <p:blipFill>
          <a:blip r:embed="rId11"/>
          <a:stretch>
            <a:fillRect/>
          </a:stretch>
        </p:blipFill>
        <p:spPr>
          <a:xfrm>
            <a:off x="6209588" y="2366057"/>
            <a:ext cx="4472395" cy="3716690"/>
          </a:xfrm>
          <a:prstGeom prst="rect">
            <a:avLst/>
          </a:prstGeom>
        </p:spPr>
      </p:pic>
      <p:sp>
        <p:nvSpPr>
          <p:cNvPr id="3" name="内容占位符 2"/>
          <p:cNvSpPr>
            <a:spLocks noGrp="1"/>
          </p:cNvSpPr>
          <p:nvPr>
            <p:custDataLst>
              <p:tags r:id="rId4"/>
            </p:custDataLst>
          </p:nvPr>
        </p:nvSpPr>
        <p:spPr>
          <a:xfrm>
            <a:off x="838200" y="775253"/>
            <a:ext cx="10515600" cy="1282148"/>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solidFill>
                  <a:schemeClr val="dk1"/>
                </a:solidFill>
                <a:latin typeface="微软雅黑" panose="020B0503020204020204" charset="-122"/>
                <a:ea typeface="微软雅黑" panose="020B0503020204020204" charset="-122"/>
              </a:rPr>
              <a:t>（二）设计单向控制电路的位置图</a:t>
            </a:r>
            <a:endParaRPr lang="en-US" altLang="zh-CN" b="1" dirty="0">
              <a:solidFill>
                <a:schemeClr val="dk1"/>
              </a:solidFill>
              <a:latin typeface="微软雅黑" panose="020B0503020204020204" charset="-122"/>
              <a:ea typeface="微软雅黑" panose="020B0503020204020204" charset="-122"/>
            </a:endParaRPr>
          </a:p>
          <a:p>
            <a:pPr marL="0" indent="0">
              <a:buNone/>
            </a:pPr>
            <a:r>
              <a:rPr lang="zh-CN" altLang="en-US" b="1" dirty="0">
                <a:solidFill>
                  <a:schemeClr val="dk1"/>
                </a:solidFill>
                <a:latin typeface="微软雅黑" panose="020B0503020204020204" charset="-122"/>
                <a:ea typeface="微软雅黑" panose="020B0503020204020204" charset="-122"/>
              </a:rPr>
              <a:t>（三）设计单向控制电路的元件接线图</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765548" y="493078"/>
            <a:ext cx="10906760" cy="6015990"/>
          </a:xfrm>
          <a:prstGeom prst="rect">
            <a:avLst/>
          </a:prstGeom>
        </p:spPr>
        <p:txBody>
          <a:bodyPr vert="horz" lIns="91440" tIns="45720" rIns="91440" bIns="45720" rtlCol="0">
            <a:normAutofit fontScale="5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5645" b="1" dirty="0">
                <a:solidFill>
                  <a:schemeClr val="dk1"/>
                </a:solidFill>
                <a:latin typeface="微软雅黑" panose="020B0503020204020204" charset="-122"/>
                <a:ea typeface="微软雅黑" panose="020B0503020204020204" charset="-122"/>
                <a:cs typeface="微软雅黑" panose="020B0503020204020204" charset="-122"/>
              </a:rPr>
              <a:t>任务实施</a:t>
            </a:r>
            <a:endParaRPr lang="en-US" altLang="zh-CN" sz="5645"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）根据电路图画出位置图及接线图。</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）按表</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1-10</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配齐所用电气元件，并进行质量检验。电气元件应完好无损，各项技术指标符合规定要求，否则应予以更换。 </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在控制板上按设计的位置图所示安装所有的电气元件，并贴上醒目的文字符号。安装时，组合开关、熔断器的受电端应安装在控制板的外侧；元件排列要整齐、匀称、间距合理，且便于元件的更换；紧固电气元件时用力要均匀，紧固程度适当，做到既使元件安装牢固，又不使其损坏。</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按接线图进行板前明线布线和套编码套管。做到布线横平竖直、整齐、分布均匀、紧贴安装面、走线合理；套编码套管要正确；严禁损伤线心和导线绝缘；接点牢靠，不得松动、不得压绝缘层、不反圈及不露铜过长等。 </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5</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）根据图</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1-1</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所示的电路图检查控制板布线的正确性。 </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6</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）安装电动机。做到安装牢固、平稳，防止在换向时产生滚动而引起事故。</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7</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）连接电动机和按钮金属外壳的保护接地线。 </a:t>
            </a:r>
            <a:endParaRPr lang="en-US" altLang="zh-CN" sz="4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600"/>
              </a:spcAft>
              <a:buNone/>
            </a:pP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4200" dirty="0">
                <a:solidFill>
                  <a:schemeClr val="dk1"/>
                </a:solidFill>
                <a:latin typeface="微软雅黑" panose="020B0503020204020204" charset="-122"/>
                <a:ea typeface="微软雅黑" panose="020B0503020204020204" charset="-122"/>
                <a:cs typeface="微软雅黑" panose="020B0503020204020204" charset="-122"/>
              </a:rPr>
              <a:t>8</a:t>
            </a:r>
            <a:r>
              <a:rPr lang="zh-CN" altLang="en-US" sz="4200" dirty="0">
                <a:solidFill>
                  <a:schemeClr val="dk1"/>
                </a:solidFill>
                <a:latin typeface="微软雅黑" panose="020B0503020204020204" charset="-122"/>
                <a:ea typeface="微软雅黑" panose="020B0503020204020204" charset="-122"/>
                <a:cs typeface="微软雅黑" panose="020B0503020204020204" charset="-122"/>
              </a:rPr>
              <a:t>）连接电源、电动机等控制板外部的导线。导线要敷设在导线通道内，并采用绝缘良好的橡皮线进行通电校验。</a:t>
            </a:r>
            <a:endParaRPr lang="zh-CN" altLang="en-US" sz="42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568960" y="410845"/>
            <a:ext cx="11328400" cy="636524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自检</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安装完毕的控制电路板必须按要求进行认真检查，确保无误后才允许通电试车。</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）主电路接线检查。按电路图或接线图从电源端开始，逐段核对接线有无漏接、错接之处，检查导线接点是否符合要求、压接是否牢固，以免带负载运行时产生闪弧现象。</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）控制电路接线检查。用万用表电阻挡检查控制电路接线情况。</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交验合格后，通电试车</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 </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出现故障后，学生应独立进行检修。当需带电检查时，必须有教师在现场监护。</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通电时，必须经指导教师同意后再接通电源，并需要教师在现场进行监护。</a:t>
            </a:r>
            <a:endParaRPr lang="en-US" altLang="zh-CN" sz="22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接通三相电源</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L1</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L2</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L3</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，合上电源开关</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QS</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，用电笔检查熔断器出线端，氖管亮说明电源接通。分别按下</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SB1</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SB2</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200" dirty="0">
                <a:solidFill>
                  <a:schemeClr val="dk1"/>
                </a:solidFill>
                <a:latin typeface="微软雅黑" panose="020B0503020204020204" charset="-122"/>
                <a:ea typeface="微软雅黑" panose="020B0503020204020204" charset="-122"/>
                <a:cs typeface="微软雅黑" panose="020B0503020204020204" charset="-122"/>
              </a:rPr>
              <a:t>SB3</a:t>
            </a: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按钮，观察是否符合电路功能要求，观察电气元件动作是否灵活，有无卡阻及噪声超大现象，观察电动机运行是否正常。若有异常，立即停车检查。</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3.</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通电试车完毕，停转、 切断电源 </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10000"/>
              </a:lnSpc>
              <a:spcBef>
                <a:spcPts val="0"/>
              </a:spcBef>
              <a:spcAft>
                <a:spcPts val="600"/>
              </a:spcAft>
              <a:buNone/>
            </a:pPr>
            <a:r>
              <a:rPr lang="zh-CN" altLang="en-US" sz="2200" dirty="0">
                <a:solidFill>
                  <a:schemeClr val="dk1"/>
                </a:solidFill>
                <a:latin typeface="微软雅黑" panose="020B0503020204020204" charset="-122"/>
                <a:ea typeface="微软雅黑" panose="020B0503020204020204" charset="-122"/>
                <a:cs typeface="微软雅黑" panose="020B0503020204020204" charset="-122"/>
              </a:rPr>
              <a:t>先拆除三相电源线，再拆除电动机负载线。</a:t>
            </a:r>
            <a:endParaRPr lang="zh-CN" altLang="en-US" sz="22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stretch>
            <a:fillRect/>
          </a:stretch>
        </p:blipFill>
        <p:spPr>
          <a:xfrm>
            <a:off x="5951220" y="517525"/>
            <a:ext cx="4610735" cy="6065520"/>
          </a:xfrm>
          <a:prstGeom prst="rect">
            <a:avLst/>
          </a:prstGeom>
        </p:spPr>
      </p:pic>
      <p:sp>
        <p:nvSpPr>
          <p:cNvPr id="3" name="内容占位符 2"/>
          <p:cNvSpPr>
            <a:spLocks noGrp="1"/>
          </p:cNvSpPr>
          <p:nvPr>
            <p:custDataLst>
              <p:tags r:id="rId4"/>
            </p:custDataLst>
          </p:nvPr>
        </p:nvSpPr>
        <p:spPr>
          <a:xfrm>
            <a:off x="1066800" y="695740"/>
            <a:ext cx="4161183" cy="456206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ctr">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工作质量检测内容</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ctr">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如表</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1-11</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所示。</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0"/>
          <a:stretch>
            <a:fillRect/>
          </a:stretch>
        </p:blipFill>
        <p:spPr>
          <a:xfrm>
            <a:off x="2215315" y="3539916"/>
            <a:ext cx="7761370" cy="2270333"/>
          </a:xfrm>
          <a:prstGeom prst="rect">
            <a:avLst/>
          </a:prstGeom>
        </p:spPr>
      </p:pic>
      <p:sp>
        <p:nvSpPr>
          <p:cNvPr id="3" name="内容占位符 2"/>
          <p:cNvSpPr>
            <a:spLocks noGrp="1"/>
          </p:cNvSpPr>
          <p:nvPr>
            <p:custDataLst>
              <p:tags r:id="rId4"/>
            </p:custDataLst>
          </p:nvPr>
        </p:nvSpPr>
        <p:spPr>
          <a:xfrm>
            <a:off x="838200" y="701979"/>
            <a:ext cx="10515600" cy="2435087"/>
          </a:xfrm>
          <a:prstGeom prst="rect">
            <a:avLst/>
          </a:prstGeom>
        </p:spPr>
        <p:txBody>
          <a:bodyPr vert="horz" lIns="91440" tIns="45720" rIns="91440" bIns="45720" rtlCol="0" anchor="ctr">
            <a:normAutofit fontScale="9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收获反思</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Aft>
                <a:spcPts val="0"/>
              </a:spcAf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党的二十大再次吹响了深入实施人才强国战略的号角，我国将全面提升高技能人才待遇水平，推动实现 “国家重视技能，社会崇尚技能，人人学习技能，人人拥有技能” 的技能型社会。通过本任务的学习，请思考如何习得技能、 如何拥有技能</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作为职业院校的学生，在掌握技能方面， 你有什么打算呢</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请填写在表</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中。</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F85FA1-C8EA-0B18-6C94-0DDB6635B0AC}"/>
              </a:ext>
            </a:extLst>
          </p:cNvPr>
          <p:cNvSpPr>
            <a:spLocks noGrp="1"/>
          </p:cNvSpPr>
          <p:nvPr>
            <p:ph type="title"/>
          </p:nvPr>
        </p:nvSpPr>
        <p:spPr>
          <a:xfrm>
            <a:off x="669882" y="443230"/>
            <a:ext cx="10852237" cy="980218"/>
          </a:xfrm>
        </p:spPr>
        <p:txBody>
          <a:bodyPr anchor="ctr"/>
          <a:lstStyle/>
          <a:p>
            <a:pPr algn="ctr"/>
            <a:r>
              <a:rPr lang="zh-CN" altLang="en-US" sz="4400" dirty="0"/>
              <a:t>任务二    电动机双向控制电路装调</a:t>
            </a:r>
          </a:p>
        </p:txBody>
      </p:sp>
      <p:sp>
        <p:nvSpPr>
          <p:cNvPr id="4" name="文本框 3">
            <a:extLst>
              <a:ext uri="{FF2B5EF4-FFF2-40B4-BE49-F238E27FC236}">
                <a16:creationId xmlns:a16="http://schemas.microsoft.com/office/drawing/2014/main" id="{68AD2298-4240-9019-C76B-9B592523859F}"/>
              </a:ext>
            </a:extLst>
          </p:cNvPr>
          <p:cNvSpPr txBox="1"/>
          <p:nvPr/>
        </p:nvSpPr>
        <p:spPr>
          <a:xfrm>
            <a:off x="1010119" y="2062166"/>
            <a:ext cx="10512000" cy="3231654"/>
          </a:xfrm>
          <a:prstGeom prst="rect">
            <a:avLst/>
          </a:prstGeom>
          <a:noFill/>
        </p:spPr>
        <p:txBody>
          <a:bodyPr wrap="square" rtlCol="0" anchor="ctr">
            <a:spAutoFit/>
          </a:bodyPr>
          <a:lstStyle/>
          <a:p>
            <a:pPr marL="285750" indent="-285750">
              <a:spcAft>
                <a:spcPts val="1200"/>
              </a:spcAft>
              <a:buFont typeface="Arial" panose="020B0604020202020204" pitchFamily="34" charset="0"/>
              <a:buChar char="•"/>
            </a:pPr>
            <a:r>
              <a:rPr lang="zh-CN" altLang="en-US" sz="3200" b="1" dirty="0">
                <a:latin typeface="+mn-ea"/>
              </a:rPr>
              <a:t>任务描述</a:t>
            </a:r>
            <a:endParaRPr lang="en-US" altLang="zh-CN" sz="3200" b="1" dirty="0">
              <a:latin typeface="+mn-ea"/>
            </a:endParaRPr>
          </a:p>
          <a:p>
            <a:pPr indent="576000" algn="just"/>
            <a:r>
              <a:rPr lang="zh-CN" altLang="en-US" sz="2400" dirty="0">
                <a:latin typeface="+mn-ea"/>
              </a:rPr>
              <a:t>在工业、 农业生产中，生产机械的运动部件往往要求实现正反两个方向的运动，这就要求拖动电动机能正反向旋转。例如，铣床加工中工作台的左右、前后和上下运动，起重机的上升与下降等，均可以采用机械控制、电气控制或机械电气混合控制的方法来实现，当采用电气控制的方法实现时，则要求电动机能实现正反转控制。本任务将进行三相异步电动机双向控制电路的安装与调试。</a:t>
            </a:r>
            <a:endParaRPr lang="en-US" altLang="zh-CN" sz="2400" dirty="0">
              <a:latin typeface="+mn-ea"/>
            </a:endParaRPr>
          </a:p>
          <a:p>
            <a:endParaRPr lang="zh-CN" altLang="en-US" dirty="0"/>
          </a:p>
        </p:txBody>
      </p:sp>
    </p:spTree>
    <p:extLst>
      <p:ext uri="{BB962C8B-B14F-4D97-AF65-F5344CB8AC3E}">
        <p14:creationId xmlns:p14="http://schemas.microsoft.com/office/powerpoint/2010/main" val="2527066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D327E56-9BF1-4B84-01DA-33845E2BF278}"/>
              </a:ext>
            </a:extLst>
          </p:cNvPr>
          <p:cNvSpPr>
            <a:spLocks noGrp="1"/>
          </p:cNvSpPr>
          <p:nvPr>
            <p:ph sz="quarter" idx="4294967295"/>
          </p:nvPr>
        </p:nvSpPr>
        <p:spPr>
          <a:xfrm>
            <a:off x="840000" y="589395"/>
            <a:ext cx="10512000" cy="5387975"/>
          </a:xfrm>
        </p:spPr>
        <p:txBody>
          <a:bodyPr anchor="ctr">
            <a:normAutofit fontScale="92500" lnSpcReduction="20000"/>
          </a:bodyPr>
          <a:lstStyle/>
          <a:p>
            <a:pPr algn="just"/>
            <a:r>
              <a:rPr lang="zh-CN" altLang="en-US" sz="3200" b="1" dirty="0">
                <a:latin typeface="+mn-ea"/>
                <a:ea typeface="+mn-ea"/>
              </a:rPr>
              <a:t>任务目标</a:t>
            </a:r>
            <a:endParaRPr lang="en-US" altLang="zh-CN" sz="3200" b="1" dirty="0">
              <a:latin typeface="+mn-ea"/>
              <a:ea typeface="+mn-ea"/>
            </a:endParaRPr>
          </a:p>
          <a:p>
            <a:pPr algn="just">
              <a:lnSpc>
                <a:spcPct val="110000"/>
              </a:lnSpc>
              <a:spcAft>
                <a:spcPts val="600"/>
              </a:spcAft>
              <a:buFont typeface="等线" panose="02010600030101010101" pitchFamily="2" charset="-122"/>
              <a:buChar char="※"/>
            </a:pPr>
            <a:r>
              <a:rPr lang="zh-CN" altLang="en-US" sz="2600" b="1" dirty="0"/>
              <a:t>知识目标</a:t>
            </a:r>
            <a:endParaRPr lang="en-US" altLang="zh-CN" sz="2600" b="1" dirty="0"/>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1</a:t>
            </a:r>
            <a:r>
              <a:rPr lang="zh-CN" altLang="en-US" sz="2200" dirty="0">
                <a:latin typeface="+mn-ea"/>
                <a:ea typeface="+mn-ea"/>
              </a:rPr>
              <a:t>）掌握低压断路器的类型、功能、图形符号和文字符号及选择方法。 </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2</a:t>
            </a:r>
            <a:r>
              <a:rPr lang="zh-CN" altLang="en-US" sz="2200" dirty="0">
                <a:latin typeface="+mn-ea"/>
                <a:ea typeface="+mn-ea"/>
              </a:rPr>
              <a:t>）掌握熔断器的功能、类型、主要参数及选择方法。</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3</a:t>
            </a:r>
            <a:r>
              <a:rPr lang="zh-CN" altLang="en-US" sz="2200" dirty="0">
                <a:latin typeface="+mn-ea"/>
                <a:ea typeface="+mn-ea"/>
              </a:rPr>
              <a:t>）掌握各种开关的图形符号和文字符号、基本结构及主要技术参数。 </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4</a:t>
            </a:r>
            <a:r>
              <a:rPr lang="zh-CN" altLang="en-US" sz="2200" dirty="0">
                <a:latin typeface="+mn-ea"/>
                <a:ea typeface="+mn-ea"/>
              </a:rPr>
              <a:t>）掌握各种按钮、指示灯的功能和应用。</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5</a:t>
            </a:r>
            <a:r>
              <a:rPr lang="zh-CN" altLang="en-US" sz="2200" dirty="0">
                <a:latin typeface="+mn-ea"/>
                <a:ea typeface="+mn-ea"/>
              </a:rPr>
              <a:t>）掌握电源变压器的功能、图形符号和文字符号及选择方法。</a:t>
            </a:r>
            <a:endParaRPr lang="en-US" altLang="zh-CN" sz="2200" dirty="0">
              <a:latin typeface="+mn-ea"/>
              <a:ea typeface="+mn-ea"/>
            </a:endParaRPr>
          </a:p>
          <a:p>
            <a:pPr algn="just">
              <a:lnSpc>
                <a:spcPct val="110000"/>
              </a:lnSpc>
              <a:spcAft>
                <a:spcPts val="600"/>
              </a:spcAft>
              <a:buFont typeface="等线" panose="02010600030101010101" pitchFamily="2" charset="-122"/>
              <a:buChar char="※"/>
            </a:pPr>
            <a:r>
              <a:rPr lang="zh-CN" altLang="en-US" sz="2600" b="1" dirty="0">
                <a:latin typeface="+mn-ea"/>
                <a:ea typeface="+mn-ea"/>
              </a:rPr>
              <a:t>技能目标</a:t>
            </a:r>
            <a:endParaRPr lang="en-US" altLang="zh-CN" sz="2600" b="1"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1</a:t>
            </a:r>
            <a:r>
              <a:rPr lang="zh-CN" altLang="en-US" sz="2200" dirty="0">
                <a:latin typeface="+mn-ea"/>
                <a:ea typeface="+mn-ea"/>
              </a:rPr>
              <a:t>）能够分析交流电动机双向控制原理。</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2</a:t>
            </a:r>
            <a:r>
              <a:rPr lang="zh-CN" altLang="en-US" sz="2200" dirty="0">
                <a:latin typeface="+mn-ea"/>
                <a:ea typeface="+mn-ea"/>
              </a:rPr>
              <a:t>）能够正确识读电路图和装配图。</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3</a:t>
            </a:r>
            <a:r>
              <a:rPr lang="zh-CN" altLang="en-US" sz="2200" dirty="0">
                <a:latin typeface="+mn-ea"/>
                <a:ea typeface="+mn-ea"/>
              </a:rPr>
              <a:t>）会按照工艺要求安装交流电动机双向控制电路。</a:t>
            </a:r>
            <a:endParaRPr lang="en-US" altLang="zh-CN" sz="2200" dirty="0">
              <a:latin typeface="+mn-ea"/>
              <a:ea typeface="+mn-ea"/>
            </a:endParaRPr>
          </a:p>
          <a:p>
            <a:pPr marL="0" indent="0" algn="just">
              <a:lnSpc>
                <a:spcPct val="110000"/>
              </a:lnSpc>
              <a:spcAft>
                <a:spcPts val="600"/>
              </a:spcAft>
              <a:buNone/>
            </a:pPr>
            <a:r>
              <a:rPr lang="zh-CN" altLang="en-US" sz="2200" dirty="0">
                <a:latin typeface="+mn-ea"/>
                <a:ea typeface="+mn-ea"/>
              </a:rPr>
              <a:t>（</a:t>
            </a:r>
            <a:r>
              <a:rPr lang="en-US" altLang="zh-CN" sz="2200" dirty="0">
                <a:latin typeface="+mn-ea"/>
                <a:ea typeface="+mn-ea"/>
              </a:rPr>
              <a:t>4</a:t>
            </a:r>
            <a:r>
              <a:rPr lang="zh-CN" altLang="en-US" sz="2200" dirty="0">
                <a:latin typeface="+mn-ea"/>
                <a:ea typeface="+mn-ea"/>
              </a:rPr>
              <a:t>）能根据故障现象检修交流电动机双向控制电路。</a:t>
            </a:r>
            <a:endParaRPr lang="en-US" altLang="zh-CN" sz="2200" dirty="0">
              <a:latin typeface="+mn-ea"/>
              <a:ea typeface="+mn-ea"/>
            </a:endParaRPr>
          </a:p>
          <a:p>
            <a:pPr algn="just">
              <a:lnSpc>
                <a:spcPct val="110000"/>
              </a:lnSpc>
              <a:spcAft>
                <a:spcPts val="600"/>
              </a:spcAft>
              <a:buFont typeface="等线" panose="02010600030101010101" pitchFamily="2" charset="-122"/>
              <a:buChar char="※"/>
            </a:pPr>
            <a:r>
              <a:rPr lang="zh-CN" altLang="en-US" sz="2600" b="1" dirty="0">
                <a:latin typeface="+mn-ea"/>
                <a:ea typeface="+mn-ea"/>
              </a:rPr>
              <a:t>素养目标</a:t>
            </a:r>
            <a:endParaRPr lang="en-US" altLang="zh-CN" sz="2600" b="1" dirty="0">
              <a:latin typeface="+mn-ea"/>
              <a:ea typeface="+mn-ea"/>
            </a:endParaRPr>
          </a:p>
          <a:p>
            <a:pPr marL="0" indent="0" algn="just">
              <a:lnSpc>
                <a:spcPct val="110000"/>
              </a:lnSpc>
              <a:spcAft>
                <a:spcPts val="600"/>
              </a:spcAft>
              <a:buNone/>
            </a:pPr>
            <a:r>
              <a:rPr lang="zh-CN" altLang="en-US" sz="2200" dirty="0">
                <a:latin typeface="+mn-ea"/>
                <a:ea typeface="+mn-ea"/>
              </a:rPr>
              <a:t>制订高技能人才的成长计划。</a:t>
            </a:r>
          </a:p>
        </p:txBody>
      </p:sp>
    </p:spTree>
    <p:extLst>
      <p:ext uri="{BB962C8B-B14F-4D97-AF65-F5344CB8AC3E}">
        <p14:creationId xmlns:p14="http://schemas.microsoft.com/office/powerpoint/2010/main" val="349686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500"/>
                                        <p:tgtEl>
                                          <p:spTgt spid="2">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fade">
                                      <p:cBhvr>
                                        <p:cTn id="19" dur="500"/>
                                        <p:tgtEl>
                                          <p:spTgt spid="2">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fade">
                                      <p:cBhvr>
                                        <p:cTn id="33" dur="500"/>
                                        <p:tgtEl>
                                          <p:spTgt spid="2">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10" end="10"/>
                                            </p:txEl>
                                          </p:spTgt>
                                        </p:tgtEl>
                                        <p:attrNameLst>
                                          <p:attrName>style.visibility</p:attrName>
                                        </p:attrNameLst>
                                      </p:cBhvr>
                                      <p:to>
                                        <p:strVal val="visible"/>
                                      </p:to>
                                    </p:set>
                                    <p:animEffect transition="in" filter="fade">
                                      <p:cBhvr>
                                        <p:cTn id="36" dur="500"/>
                                        <p:tgtEl>
                                          <p:spTgt spid="2">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animEffect transition="in" filter="fade">
                                      <p:cBhvr>
                                        <p:cTn id="39" dur="500"/>
                                        <p:tgtEl>
                                          <p:spTgt spid="2">
                                            <p:txEl>
                                              <p:pRg st="11" end="11"/>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
                                            <p:txEl>
                                              <p:pRg st="12" end="12"/>
                                            </p:txEl>
                                          </p:spTgt>
                                        </p:tgtEl>
                                        <p:attrNameLst>
                                          <p:attrName>style.visibility</p:attrName>
                                        </p:attrNameLst>
                                      </p:cBhvr>
                                      <p:to>
                                        <p:strVal val="visible"/>
                                      </p:to>
                                    </p:set>
                                    <p:animEffect transition="in" filter="fade">
                                      <p:cBhvr>
                                        <p:cTn id="44" dur="500"/>
                                        <p:tgtEl>
                                          <p:spTgt spid="2">
                                            <p:txEl>
                                              <p:pRg st="12" end="12"/>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2">
                                            <p:txEl>
                                              <p:pRg st="13" end="13"/>
                                            </p:txEl>
                                          </p:spTgt>
                                        </p:tgtEl>
                                        <p:attrNameLst>
                                          <p:attrName>style.visibility</p:attrName>
                                        </p:attrNameLst>
                                      </p:cBhvr>
                                      <p:to>
                                        <p:strVal val="visible"/>
                                      </p:to>
                                    </p:set>
                                    <p:animEffect transition="in" filter="fade">
                                      <p:cBhvr>
                                        <p:cTn id="47"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1480052-F555-58CB-F441-450F711AC7A9}"/>
              </a:ext>
            </a:extLst>
          </p:cNvPr>
          <p:cNvSpPr txBox="1"/>
          <p:nvPr/>
        </p:nvSpPr>
        <p:spPr>
          <a:xfrm>
            <a:off x="840000" y="2244060"/>
            <a:ext cx="10512000" cy="2369880"/>
          </a:xfrm>
          <a:prstGeom prst="rect">
            <a:avLst/>
          </a:prstGeom>
          <a:noFill/>
        </p:spPr>
        <p:txBody>
          <a:bodyPr wrap="square" rtlCol="0" anchor="ctr">
            <a:spAutoFit/>
          </a:bodyPr>
          <a:lstStyle/>
          <a:p>
            <a:pPr marL="285750" indent="-285750">
              <a:buFont typeface="Arial" panose="020B0604020202020204" pitchFamily="34" charset="0"/>
              <a:buChar char="•"/>
            </a:pPr>
            <a:r>
              <a:rPr lang="zh-CN" altLang="en-US" sz="3600" b="1" dirty="0">
                <a:latin typeface="+mj-ea"/>
                <a:ea typeface="+mj-ea"/>
              </a:rPr>
              <a:t>任务分析</a:t>
            </a:r>
            <a:endParaRPr lang="en-US" altLang="zh-CN" sz="3600" b="1" dirty="0">
              <a:latin typeface="+mj-ea"/>
              <a:ea typeface="+mj-ea"/>
            </a:endParaRPr>
          </a:p>
          <a:p>
            <a:pPr indent="576000" algn="just"/>
            <a:r>
              <a:rPr lang="zh-CN" altLang="en-US" sz="2800" dirty="0">
                <a:latin typeface="+mn-ea"/>
              </a:rPr>
              <a:t>本任务进行三相异步电动机双向控制电路的安装与调试。由电动机原理可知，改变电动机三相电源的相序即可改变电动机的旋转方向，而改变三相电源的相序只需任意调换电源的两根进线。</a:t>
            </a:r>
          </a:p>
        </p:txBody>
      </p:sp>
    </p:spTree>
    <p:extLst>
      <p:ext uri="{BB962C8B-B14F-4D97-AF65-F5344CB8AC3E}">
        <p14:creationId xmlns:p14="http://schemas.microsoft.com/office/powerpoint/2010/main" val="2110944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1086910" y="1713322"/>
            <a:ext cx="10512000" cy="343135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任务分析</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720090" algn="just">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本任务进行三相异步电动机单项控制电路的安装与调试。本任务要求学生能够分析交流电动机单向控制原理</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能正确识读电路图和装配图</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会按照工艺要求安装交流电动机单向控制电路</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能够根据故障现象检修交流电动机单向控制电路。</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buNone/>
            </a:pP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8FFF0C1-5931-83D5-6D82-63718D21F8F7}"/>
              </a:ext>
            </a:extLst>
          </p:cNvPr>
          <p:cNvSpPr txBox="1"/>
          <p:nvPr/>
        </p:nvSpPr>
        <p:spPr>
          <a:xfrm>
            <a:off x="573933" y="457201"/>
            <a:ext cx="6527258" cy="4955203"/>
          </a:xfrm>
          <a:prstGeom prst="rect">
            <a:avLst/>
          </a:prstGeom>
          <a:noFill/>
        </p:spPr>
        <p:txBody>
          <a:bodyPr wrap="square" rtlCol="0" anchor="ctr">
            <a:spAutoFit/>
          </a:bodyPr>
          <a:lstStyle/>
          <a:p>
            <a:r>
              <a:rPr lang="en-US" altLang="zh-CN" sz="2800" b="1" dirty="0">
                <a:latin typeface="+mj-ea"/>
                <a:ea typeface="+mj-ea"/>
              </a:rPr>
              <a:t>1.</a:t>
            </a:r>
            <a:r>
              <a:rPr lang="zh-CN" altLang="en-US" sz="2800" b="1" dirty="0">
                <a:latin typeface="+mj-ea"/>
                <a:ea typeface="+mj-ea"/>
              </a:rPr>
              <a:t>电路基本结构</a:t>
            </a:r>
            <a:endParaRPr lang="en-US" altLang="zh-CN" sz="2800" b="1" dirty="0">
              <a:latin typeface="+mj-ea"/>
              <a:ea typeface="+mj-ea"/>
            </a:endParaRPr>
          </a:p>
          <a:p>
            <a:pPr indent="576000" algn="just"/>
            <a:r>
              <a:rPr lang="zh-CN" altLang="en-US" sz="2400" dirty="0">
                <a:latin typeface="+mn-ea"/>
              </a:rPr>
              <a:t>接触器联锁的正反转控制电路的基本结构如图</a:t>
            </a:r>
            <a:r>
              <a:rPr lang="en-US" altLang="zh-CN" sz="2400" dirty="0">
                <a:latin typeface="+mn-ea"/>
              </a:rPr>
              <a:t>1-25</a:t>
            </a:r>
            <a:r>
              <a:rPr lang="zh-CN" altLang="en-US" sz="2400" dirty="0">
                <a:latin typeface="+mn-ea"/>
              </a:rPr>
              <a:t>所示。</a:t>
            </a:r>
            <a:endParaRPr lang="en-US" altLang="zh-CN" sz="2400" dirty="0">
              <a:latin typeface="+mn-ea"/>
            </a:endParaRPr>
          </a:p>
          <a:p>
            <a:pPr indent="576000" algn="just"/>
            <a:r>
              <a:rPr lang="zh-CN" altLang="en-US" sz="2400" dirty="0">
                <a:latin typeface="+mn-ea"/>
              </a:rPr>
              <a:t>接触器联锁的正反转控制电路中采用了两个接触器，即正转用的接触器</a:t>
            </a:r>
            <a:r>
              <a:rPr lang="en-US" altLang="zh-CN" sz="2400" dirty="0">
                <a:latin typeface="+mn-ea"/>
              </a:rPr>
              <a:t>KM1</a:t>
            </a:r>
            <a:r>
              <a:rPr lang="zh-CN" altLang="en-US" sz="2400" dirty="0">
                <a:latin typeface="+mn-ea"/>
              </a:rPr>
              <a:t>和反转用的接触器</a:t>
            </a:r>
            <a:r>
              <a:rPr lang="en-US" altLang="zh-CN" sz="2400" dirty="0">
                <a:latin typeface="+mn-ea"/>
              </a:rPr>
              <a:t>KM2</a:t>
            </a:r>
            <a:r>
              <a:rPr lang="zh-CN" altLang="en-US" sz="2400" dirty="0">
                <a:latin typeface="+mn-ea"/>
              </a:rPr>
              <a:t>，它们分别由正转按钮</a:t>
            </a:r>
            <a:r>
              <a:rPr lang="en-US" altLang="zh-CN" sz="2400" dirty="0">
                <a:latin typeface="+mn-ea"/>
              </a:rPr>
              <a:t>SB1</a:t>
            </a:r>
            <a:r>
              <a:rPr lang="zh-CN" altLang="en-US" sz="2400" dirty="0">
                <a:latin typeface="+mn-ea"/>
              </a:rPr>
              <a:t>和反转按钮</a:t>
            </a:r>
            <a:r>
              <a:rPr lang="en-US" altLang="zh-CN" sz="2400" dirty="0">
                <a:latin typeface="+mn-ea"/>
              </a:rPr>
              <a:t>SB2</a:t>
            </a:r>
            <a:r>
              <a:rPr lang="zh-CN" altLang="en-US" sz="2400" dirty="0">
                <a:latin typeface="+mn-ea"/>
              </a:rPr>
              <a:t>控制。从主电路中可以看出，这两个接触器的主触头所接通的电源相序不同。</a:t>
            </a:r>
            <a:r>
              <a:rPr lang="en-US" altLang="zh-CN" sz="2400" dirty="0">
                <a:latin typeface="+mn-ea"/>
              </a:rPr>
              <a:t>KM1</a:t>
            </a:r>
            <a:r>
              <a:rPr lang="zh-CN" altLang="en-US" sz="2400" dirty="0">
                <a:latin typeface="+mn-ea"/>
              </a:rPr>
              <a:t>按</a:t>
            </a:r>
            <a:r>
              <a:rPr lang="en-US" altLang="zh-CN" sz="2400" dirty="0">
                <a:latin typeface="+mn-ea"/>
              </a:rPr>
              <a:t>L1-L2-L3</a:t>
            </a:r>
            <a:r>
              <a:rPr lang="zh-CN" altLang="en-US" sz="2400" dirty="0">
                <a:latin typeface="+mn-ea"/>
              </a:rPr>
              <a:t>相序接线，</a:t>
            </a:r>
            <a:r>
              <a:rPr lang="en-US" altLang="zh-CN" sz="2400" dirty="0">
                <a:latin typeface="+mn-ea"/>
              </a:rPr>
              <a:t>KM2</a:t>
            </a:r>
            <a:r>
              <a:rPr lang="zh-CN" altLang="en-US" sz="2400" dirty="0">
                <a:latin typeface="+mn-ea"/>
              </a:rPr>
              <a:t>则按</a:t>
            </a:r>
            <a:r>
              <a:rPr lang="en-US" altLang="zh-CN" sz="2400" dirty="0">
                <a:latin typeface="+mn-ea"/>
              </a:rPr>
              <a:t>L3-L2-L1</a:t>
            </a:r>
            <a:r>
              <a:rPr lang="zh-CN" altLang="en-US" sz="2400" dirty="0">
                <a:latin typeface="+mn-ea"/>
              </a:rPr>
              <a:t>相序接线。其相应的控制电路有两条，一条是由按钮</a:t>
            </a:r>
            <a:r>
              <a:rPr lang="en-US" altLang="zh-CN" sz="2400" dirty="0">
                <a:latin typeface="+mn-ea"/>
              </a:rPr>
              <a:t>SB1</a:t>
            </a:r>
            <a:r>
              <a:rPr lang="zh-CN" altLang="en-US" sz="2400" dirty="0">
                <a:latin typeface="+mn-ea"/>
              </a:rPr>
              <a:t>和接触器</a:t>
            </a:r>
            <a:r>
              <a:rPr lang="en-US" altLang="zh-CN" sz="2400" dirty="0">
                <a:latin typeface="+mn-ea"/>
              </a:rPr>
              <a:t>KM1</a:t>
            </a:r>
            <a:r>
              <a:rPr lang="zh-CN" altLang="en-US" sz="2400" dirty="0">
                <a:latin typeface="+mn-ea"/>
              </a:rPr>
              <a:t>线圈等组成的正转控制电路</a:t>
            </a:r>
            <a:r>
              <a:rPr lang="en-US" altLang="zh-CN" sz="2400" dirty="0">
                <a:latin typeface="+mn-ea"/>
              </a:rPr>
              <a:t>;</a:t>
            </a:r>
            <a:r>
              <a:rPr lang="zh-CN" altLang="en-US" sz="2400" dirty="0">
                <a:latin typeface="+mn-ea"/>
              </a:rPr>
              <a:t>另一条是由按钮</a:t>
            </a:r>
            <a:r>
              <a:rPr lang="en-US" altLang="zh-CN" sz="2400" dirty="0">
                <a:latin typeface="+mn-ea"/>
              </a:rPr>
              <a:t>SB2</a:t>
            </a:r>
            <a:r>
              <a:rPr lang="zh-CN" altLang="en-US" sz="2400" dirty="0">
                <a:latin typeface="+mn-ea"/>
              </a:rPr>
              <a:t>和接触器</a:t>
            </a:r>
            <a:r>
              <a:rPr lang="en-US" altLang="zh-CN" sz="2400" dirty="0">
                <a:latin typeface="+mn-ea"/>
              </a:rPr>
              <a:t>KM2</a:t>
            </a:r>
            <a:r>
              <a:rPr lang="zh-CN" altLang="en-US" sz="2400" dirty="0">
                <a:latin typeface="+mn-ea"/>
              </a:rPr>
              <a:t>线圈等组成的反转控制电路。</a:t>
            </a:r>
            <a:endParaRPr lang="en-US" altLang="zh-CN" sz="2400" dirty="0">
              <a:latin typeface="+mn-ea"/>
            </a:endParaRPr>
          </a:p>
        </p:txBody>
      </p:sp>
      <p:pic>
        <p:nvPicPr>
          <p:cNvPr id="5" name="图片 4">
            <a:extLst>
              <a:ext uri="{FF2B5EF4-FFF2-40B4-BE49-F238E27FC236}">
                <a16:creationId xmlns:a16="http://schemas.microsoft.com/office/drawing/2014/main" id="{BEA3F8A6-3F06-0B45-C3B6-E93FB89105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3124" y="1383474"/>
            <a:ext cx="4374943" cy="3157348"/>
          </a:xfrm>
          <a:prstGeom prst="rect">
            <a:avLst/>
          </a:prstGeom>
        </p:spPr>
      </p:pic>
    </p:spTree>
    <p:extLst>
      <p:ext uri="{BB962C8B-B14F-4D97-AF65-F5344CB8AC3E}">
        <p14:creationId xmlns:p14="http://schemas.microsoft.com/office/powerpoint/2010/main" val="19481716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CCD036B-9FD4-BFE9-2D75-786605AB517A}"/>
              </a:ext>
            </a:extLst>
          </p:cNvPr>
          <p:cNvSpPr txBox="1"/>
          <p:nvPr/>
        </p:nvSpPr>
        <p:spPr>
          <a:xfrm>
            <a:off x="1047775" y="545626"/>
            <a:ext cx="10512000" cy="1031051"/>
          </a:xfrm>
          <a:prstGeom prst="rect">
            <a:avLst/>
          </a:prstGeom>
          <a:noFill/>
        </p:spPr>
        <p:txBody>
          <a:bodyPr wrap="square" rtlCol="0" anchor="ctr">
            <a:spAutoFit/>
          </a:bodyPr>
          <a:lstStyle/>
          <a:p>
            <a:pPr>
              <a:spcAft>
                <a:spcPts val="600"/>
              </a:spcAft>
            </a:pPr>
            <a:r>
              <a:rPr lang="en-US" altLang="zh-CN" sz="3200" b="1" dirty="0">
                <a:latin typeface="+mj-ea"/>
                <a:ea typeface="+mj-ea"/>
              </a:rPr>
              <a:t>2.</a:t>
            </a:r>
            <a:r>
              <a:rPr lang="zh-CN" altLang="en-US" sz="3200" b="1" dirty="0">
                <a:latin typeface="+mj-ea"/>
                <a:ea typeface="+mj-ea"/>
              </a:rPr>
              <a:t>电路的工作原理</a:t>
            </a:r>
            <a:endParaRPr lang="en-US" altLang="zh-CN" sz="3200" b="1" dirty="0">
              <a:latin typeface="+mj-ea"/>
              <a:ea typeface="+mj-ea"/>
            </a:endParaRPr>
          </a:p>
          <a:p>
            <a:pPr indent="576000" algn="just"/>
            <a:r>
              <a:rPr lang="zh-CN" altLang="en-US" sz="2400" dirty="0">
                <a:latin typeface="+mn-ea"/>
              </a:rPr>
              <a:t>电路的工作原理如图</a:t>
            </a:r>
            <a:r>
              <a:rPr lang="en-US" altLang="zh-CN" sz="2400" dirty="0">
                <a:latin typeface="+mn-ea"/>
              </a:rPr>
              <a:t>1-26</a:t>
            </a:r>
            <a:r>
              <a:rPr lang="zh-CN" altLang="en-US" sz="2400" dirty="0">
                <a:latin typeface="+mn-ea"/>
              </a:rPr>
              <a:t>所示，先合上电源开关</a:t>
            </a:r>
            <a:r>
              <a:rPr lang="en-US" altLang="zh-CN" sz="2400" dirty="0">
                <a:latin typeface="+mn-ea"/>
              </a:rPr>
              <a:t>QF</a:t>
            </a:r>
            <a:r>
              <a:rPr lang="zh-CN" altLang="en-US" sz="2400" dirty="0">
                <a:latin typeface="+mn-ea"/>
              </a:rPr>
              <a:t>。</a:t>
            </a:r>
          </a:p>
        </p:txBody>
      </p:sp>
      <p:pic>
        <p:nvPicPr>
          <p:cNvPr id="5" name="图片 4">
            <a:extLst>
              <a:ext uri="{FF2B5EF4-FFF2-40B4-BE49-F238E27FC236}">
                <a16:creationId xmlns:a16="http://schemas.microsoft.com/office/drawing/2014/main" id="{5763044C-3E57-2BDE-FDDB-30318BCD6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1878" y="1697343"/>
            <a:ext cx="4868244" cy="3463314"/>
          </a:xfrm>
          <a:prstGeom prst="rect">
            <a:avLst/>
          </a:prstGeom>
        </p:spPr>
      </p:pic>
      <p:sp>
        <p:nvSpPr>
          <p:cNvPr id="6" name="文本框 5">
            <a:extLst>
              <a:ext uri="{FF2B5EF4-FFF2-40B4-BE49-F238E27FC236}">
                <a16:creationId xmlns:a16="http://schemas.microsoft.com/office/drawing/2014/main" id="{2B747002-634B-6A28-CCB9-1322706251B0}"/>
              </a:ext>
            </a:extLst>
          </p:cNvPr>
          <p:cNvSpPr txBox="1"/>
          <p:nvPr/>
        </p:nvSpPr>
        <p:spPr>
          <a:xfrm>
            <a:off x="1047775" y="5281323"/>
            <a:ext cx="10512000" cy="830997"/>
          </a:xfrm>
          <a:prstGeom prst="rect">
            <a:avLst/>
          </a:prstGeom>
          <a:noFill/>
        </p:spPr>
        <p:txBody>
          <a:bodyPr wrap="square" rtlCol="0">
            <a:spAutoFit/>
          </a:bodyPr>
          <a:lstStyle/>
          <a:p>
            <a:pPr indent="576000" algn="just"/>
            <a:r>
              <a:rPr lang="zh-CN" altLang="en-US" sz="2400" dirty="0">
                <a:latin typeface="+mn-ea"/>
              </a:rPr>
              <a:t>若要停止，则按下</a:t>
            </a:r>
            <a:r>
              <a:rPr lang="en-US" altLang="zh-CN" sz="2400" dirty="0">
                <a:latin typeface="+mn-ea"/>
              </a:rPr>
              <a:t>SB3</a:t>
            </a:r>
            <a:r>
              <a:rPr lang="zh-CN" altLang="en-US" sz="2400" dirty="0">
                <a:latin typeface="+mn-ea"/>
              </a:rPr>
              <a:t>，整个控制电路失电，主触头分断，电动机</a:t>
            </a:r>
            <a:r>
              <a:rPr lang="en-US" altLang="zh-CN" sz="2400" dirty="0">
                <a:latin typeface="+mn-ea"/>
              </a:rPr>
              <a:t>M</a:t>
            </a:r>
            <a:r>
              <a:rPr lang="zh-CN" altLang="en-US" sz="2400" dirty="0">
                <a:latin typeface="+mn-ea"/>
              </a:rPr>
              <a:t>失电停转。</a:t>
            </a:r>
          </a:p>
        </p:txBody>
      </p:sp>
    </p:spTree>
    <p:extLst>
      <p:ext uri="{BB962C8B-B14F-4D97-AF65-F5344CB8AC3E}">
        <p14:creationId xmlns:p14="http://schemas.microsoft.com/office/powerpoint/2010/main" val="6660406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A794ED3-CF2C-7AA0-0F87-58022A6E8241}"/>
              </a:ext>
            </a:extLst>
          </p:cNvPr>
          <p:cNvSpPr txBox="1"/>
          <p:nvPr/>
        </p:nvSpPr>
        <p:spPr>
          <a:xfrm>
            <a:off x="840000" y="1197620"/>
            <a:ext cx="10512000" cy="3877985"/>
          </a:xfrm>
          <a:prstGeom prst="rect">
            <a:avLst/>
          </a:prstGeom>
          <a:noFill/>
        </p:spPr>
        <p:txBody>
          <a:bodyPr wrap="square" rtlCol="0">
            <a:spAutoFit/>
          </a:bodyPr>
          <a:lstStyle/>
          <a:p>
            <a:pPr marL="285750" indent="-285750" algn="just">
              <a:buFont typeface="Arial" panose="020B0604020202020204" pitchFamily="34" charset="0"/>
              <a:buChar char="•"/>
            </a:pPr>
            <a:r>
              <a:rPr lang="zh-CN" altLang="en-US" sz="4000" b="1" dirty="0">
                <a:latin typeface="+mj-ea"/>
                <a:ea typeface="+mj-ea"/>
              </a:rPr>
              <a:t>知识准备</a:t>
            </a:r>
            <a:endParaRPr lang="en-US" altLang="zh-CN" sz="4000" b="1" dirty="0">
              <a:latin typeface="+mj-ea"/>
              <a:ea typeface="+mj-ea"/>
            </a:endParaRPr>
          </a:p>
          <a:p>
            <a:pPr algn="just">
              <a:spcAft>
                <a:spcPts val="600"/>
              </a:spcAft>
            </a:pPr>
            <a:r>
              <a:rPr lang="en-US" altLang="zh-CN" sz="2800" b="1" dirty="0">
                <a:latin typeface="+mn-ea"/>
              </a:rPr>
              <a:t>1.4    </a:t>
            </a:r>
            <a:r>
              <a:rPr lang="zh-CN" altLang="en-US" sz="2800" b="1" dirty="0">
                <a:latin typeface="+mn-ea"/>
              </a:rPr>
              <a:t>低压断路器</a:t>
            </a:r>
            <a:endParaRPr lang="en-US" altLang="zh-CN" sz="2800" b="1" dirty="0">
              <a:latin typeface="+mn-ea"/>
            </a:endParaRPr>
          </a:p>
          <a:p>
            <a:pPr indent="576000" algn="just">
              <a:spcAft>
                <a:spcPts val="600"/>
              </a:spcAft>
            </a:pPr>
            <a:r>
              <a:rPr lang="zh-CN" altLang="en-US" sz="2400" dirty="0">
                <a:latin typeface="+mn-ea"/>
              </a:rPr>
              <a:t>低压断路器是将控制电器和保护电器的功能合为一体的电器，它常作为不频繁接通和断开的电路的总电源开关或部分电路的电源开关，当电路发生过载、短路或欠压等故障时能自动切断电路，有效地保护串接在它后面的电气设备，并且在分断故障电流后一般不需要更换零部件。</a:t>
            </a:r>
            <a:endParaRPr lang="en-US" altLang="zh-CN" sz="2400" dirty="0">
              <a:latin typeface="+mn-ea"/>
            </a:endParaRPr>
          </a:p>
          <a:p>
            <a:pPr indent="576000" algn="just">
              <a:spcAft>
                <a:spcPts val="600"/>
              </a:spcAft>
            </a:pPr>
            <a:r>
              <a:rPr lang="zh-CN" altLang="en-US" sz="2400" dirty="0">
                <a:latin typeface="+mn-ea"/>
              </a:rPr>
              <a:t>低压断路器的主要参数有额定电压、额定电流、极数、脱扣器类型及其额定电流、整定范围、电磁脱扣器整定范围、 主触点的分断能力等。目前，数控机床常用的低压断路器有塑料外壳式断路器和小型断路器。</a:t>
            </a:r>
          </a:p>
        </p:txBody>
      </p:sp>
    </p:spTree>
    <p:extLst>
      <p:ext uri="{BB962C8B-B14F-4D97-AF65-F5344CB8AC3E}">
        <p14:creationId xmlns:p14="http://schemas.microsoft.com/office/powerpoint/2010/main" val="15283765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8977E08-0074-4346-1B49-E130B17FB617}"/>
              </a:ext>
            </a:extLst>
          </p:cNvPr>
          <p:cNvSpPr txBox="1"/>
          <p:nvPr/>
        </p:nvSpPr>
        <p:spPr>
          <a:xfrm>
            <a:off x="801279" y="652790"/>
            <a:ext cx="5872900" cy="2000548"/>
          </a:xfrm>
          <a:prstGeom prst="rect">
            <a:avLst/>
          </a:prstGeom>
          <a:noFill/>
        </p:spPr>
        <p:txBody>
          <a:bodyPr wrap="square" rtlCol="0" anchor="ctr">
            <a:spAutoFit/>
          </a:bodyPr>
          <a:lstStyle/>
          <a:p>
            <a:pPr algn="just"/>
            <a:r>
              <a:rPr lang="en-US" altLang="zh-CN" sz="2800" b="1" dirty="0">
                <a:latin typeface="+mj-ea"/>
                <a:ea typeface="+mj-ea"/>
              </a:rPr>
              <a:t>1.4.1</a:t>
            </a:r>
            <a:r>
              <a:rPr lang="zh-CN" altLang="en-US" sz="2800" b="1" dirty="0">
                <a:latin typeface="+mj-ea"/>
                <a:ea typeface="+mj-ea"/>
              </a:rPr>
              <a:t>    塑料外壳式断路器</a:t>
            </a:r>
            <a:endParaRPr lang="en-US" altLang="zh-CN" sz="2800" b="1" dirty="0">
              <a:latin typeface="+mj-ea"/>
              <a:ea typeface="+mj-ea"/>
            </a:endParaRPr>
          </a:p>
          <a:p>
            <a:pPr indent="576000" algn="just"/>
            <a:r>
              <a:rPr lang="zh-CN" altLang="en-US" sz="2400" dirty="0">
                <a:latin typeface="+mn-ea"/>
              </a:rPr>
              <a:t>塑料外壳式断路器由手柄、操作机构、脱扣装置、灭弧装置及触头系统等组成，均安装在塑料外壳内组成一体。</a:t>
            </a:r>
            <a:endParaRPr lang="en-US" altLang="zh-CN" sz="2400" dirty="0">
              <a:latin typeface="+mn-ea"/>
            </a:endParaRPr>
          </a:p>
          <a:p>
            <a:pPr indent="576000" algn="just"/>
            <a:r>
              <a:rPr lang="zh-CN" altLang="en-US" sz="2400" dirty="0">
                <a:latin typeface="+mn-ea"/>
              </a:rPr>
              <a:t>断路器图形及文字符号如图</a:t>
            </a:r>
            <a:r>
              <a:rPr lang="en-US" altLang="zh-CN" sz="2400" dirty="0">
                <a:latin typeface="+mn-ea"/>
              </a:rPr>
              <a:t>1-28</a:t>
            </a:r>
            <a:r>
              <a:rPr lang="zh-CN" altLang="en-US" sz="2400" dirty="0">
                <a:latin typeface="+mn-ea"/>
              </a:rPr>
              <a:t>所示。</a:t>
            </a:r>
            <a:endParaRPr lang="en-US" altLang="zh-CN" sz="2400" dirty="0">
              <a:latin typeface="+mn-ea"/>
            </a:endParaRPr>
          </a:p>
        </p:txBody>
      </p:sp>
      <p:sp>
        <p:nvSpPr>
          <p:cNvPr id="4" name="文本框 3">
            <a:extLst>
              <a:ext uri="{FF2B5EF4-FFF2-40B4-BE49-F238E27FC236}">
                <a16:creationId xmlns:a16="http://schemas.microsoft.com/office/drawing/2014/main" id="{B2084AB2-98B2-CF42-0A92-055770516400}"/>
              </a:ext>
            </a:extLst>
          </p:cNvPr>
          <p:cNvSpPr txBox="1"/>
          <p:nvPr/>
        </p:nvSpPr>
        <p:spPr>
          <a:xfrm>
            <a:off x="801279" y="3167406"/>
            <a:ext cx="5542960" cy="2339102"/>
          </a:xfrm>
          <a:prstGeom prst="rect">
            <a:avLst/>
          </a:prstGeom>
          <a:noFill/>
        </p:spPr>
        <p:txBody>
          <a:bodyPr wrap="square" rtlCol="0">
            <a:spAutoFit/>
          </a:bodyPr>
          <a:lstStyle/>
          <a:p>
            <a:r>
              <a:rPr lang="en-US" altLang="zh-CN" sz="3200" b="1" dirty="0">
                <a:latin typeface="+mj-ea"/>
                <a:ea typeface="+mj-ea"/>
              </a:rPr>
              <a:t>1.4.2     </a:t>
            </a:r>
            <a:r>
              <a:rPr lang="zh-CN" altLang="en-US" sz="3200" b="1" dirty="0">
                <a:latin typeface="+mj-ea"/>
                <a:ea typeface="+mj-ea"/>
              </a:rPr>
              <a:t>小型断路器</a:t>
            </a:r>
            <a:endParaRPr lang="en-US" altLang="zh-CN" sz="3200" b="1" dirty="0">
              <a:latin typeface="+mj-ea"/>
              <a:ea typeface="+mj-ea"/>
            </a:endParaRPr>
          </a:p>
          <a:p>
            <a:pPr indent="576000" algn="just"/>
            <a:r>
              <a:rPr lang="zh-CN" altLang="en-US" sz="2400" dirty="0">
                <a:latin typeface="+mn-ea"/>
              </a:rPr>
              <a:t>小型断路器主要用于照明配电系统和控制回路。</a:t>
            </a:r>
            <a:endParaRPr lang="en-US" altLang="zh-CN" sz="2400" dirty="0">
              <a:latin typeface="+mn-ea"/>
            </a:endParaRPr>
          </a:p>
          <a:p>
            <a:pPr indent="576000" algn="just"/>
            <a:r>
              <a:rPr lang="zh-CN" altLang="en-US" sz="2400" dirty="0">
                <a:latin typeface="+mn-ea"/>
              </a:rPr>
              <a:t>图</a:t>
            </a:r>
            <a:r>
              <a:rPr lang="en-US" altLang="zh-CN" sz="2400" dirty="0">
                <a:latin typeface="+mn-ea"/>
              </a:rPr>
              <a:t>1-31</a:t>
            </a:r>
            <a:r>
              <a:rPr lang="zh-CN" altLang="en-US" sz="2400" dirty="0">
                <a:latin typeface="+mn-ea"/>
              </a:rPr>
              <a:t>所示为小型断路器图形及文字符号。</a:t>
            </a:r>
          </a:p>
          <a:p>
            <a:endParaRPr lang="zh-CN" altLang="en-US" dirty="0"/>
          </a:p>
        </p:txBody>
      </p:sp>
      <p:pic>
        <p:nvPicPr>
          <p:cNvPr id="6" name="图片 5">
            <a:extLst>
              <a:ext uri="{FF2B5EF4-FFF2-40B4-BE49-F238E27FC236}">
                <a16:creationId xmlns:a16="http://schemas.microsoft.com/office/drawing/2014/main" id="{9F308F30-7F8F-90D6-B057-6EF7D2DF0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1623" y="652790"/>
            <a:ext cx="3098628" cy="2092579"/>
          </a:xfrm>
          <a:prstGeom prst="rect">
            <a:avLst/>
          </a:prstGeom>
        </p:spPr>
      </p:pic>
      <p:pic>
        <p:nvPicPr>
          <p:cNvPr id="8" name="图片 7">
            <a:extLst>
              <a:ext uri="{FF2B5EF4-FFF2-40B4-BE49-F238E27FC236}">
                <a16:creationId xmlns:a16="http://schemas.microsoft.com/office/drawing/2014/main" id="{21ED9340-2457-C862-E609-E4D470D1C7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1623" y="3167406"/>
            <a:ext cx="3098628" cy="1900203"/>
          </a:xfrm>
          <a:prstGeom prst="rect">
            <a:avLst/>
          </a:prstGeom>
        </p:spPr>
      </p:pic>
    </p:spTree>
    <p:extLst>
      <p:ext uri="{BB962C8B-B14F-4D97-AF65-F5344CB8AC3E}">
        <p14:creationId xmlns:p14="http://schemas.microsoft.com/office/powerpoint/2010/main" val="85245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05503F3-EEE8-2317-0CA0-773CD8F102D2}"/>
              </a:ext>
            </a:extLst>
          </p:cNvPr>
          <p:cNvSpPr txBox="1"/>
          <p:nvPr/>
        </p:nvSpPr>
        <p:spPr>
          <a:xfrm>
            <a:off x="840000" y="1282258"/>
            <a:ext cx="10512000" cy="4293483"/>
          </a:xfrm>
          <a:prstGeom prst="rect">
            <a:avLst/>
          </a:prstGeom>
          <a:noFill/>
        </p:spPr>
        <p:txBody>
          <a:bodyPr wrap="square" rtlCol="0">
            <a:spAutoFit/>
          </a:bodyPr>
          <a:lstStyle/>
          <a:p>
            <a:r>
              <a:rPr lang="en-US" altLang="zh-CN" sz="3200" b="1" dirty="0">
                <a:latin typeface="+mj-ea"/>
                <a:ea typeface="+mj-ea"/>
              </a:rPr>
              <a:t>1.4.3    </a:t>
            </a:r>
            <a:r>
              <a:rPr lang="zh-CN" altLang="en-US" sz="3200" b="1" dirty="0">
                <a:latin typeface="+mj-ea"/>
                <a:ea typeface="+mj-ea"/>
              </a:rPr>
              <a:t>低压断路器的选择</a:t>
            </a:r>
            <a:endParaRPr lang="en-US" altLang="zh-CN" sz="3200" b="1" dirty="0">
              <a:latin typeface="+mj-ea"/>
              <a:ea typeface="+mj-ea"/>
            </a:endParaRPr>
          </a:p>
          <a:p>
            <a:pPr indent="576000" algn="just">
              <a:spcAft>
                <a:spcPts val="600"/>
              </a:spcAft>
            </a:pPr>
            <a:r>
              <a:rPr lang="zh-CN" altLang="en-US" sz="2400" dirty="0">
                <a:latin typeface="+mn-ea"/>
              </a:rPr>
              <a:t>选择低压断路器应注意以下几点。</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1</a:t>
            </a:r>
            <a:r>
              <a:rPr lang="zh-CN" altLang="en-US" sz="2400" dirty="0">
                <a:latin typeface="+mn-ea"/>
              </a:rPr>
              <a:t>）低压断路器的额定电流和额定电压应大于或等于电路、设备的正常工作电压和工作电流。</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2</a:t>
            </a:r>
            <a:r>
              <a:rPr lang="zh-CN" altLang="en-US" sz="2400" dirty="0">
                <a:latin typeface="+mn-ea"/>
              </a:rPr>
              <a:t>）低压断路器的极限通断能力应大于或等于电路的最大短路电流。</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3</a:t>
            </a:r>
            <a:r>
              <a:rPr lang="zh-CN" altLang="en-US" sz="2400" dirty="0">
                <a:latin typeface="+mn-ea"/>
              </a:rPr>
              <a:t>）欠电压脱扣器的额定电压应等于电路的额定电压。</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4</a:t>
            </a:r>
            <a:r>
              <a:rPr lang="zh-CN" altLang="en-US" sz="2400" dirty="0">
                <a:latin typeface="+mn-ea"/>
              </a:rPr>
              <a:t>）过电流脱扣器的额定电流应大于或等于电路的最大负载电流。</a:t>
            </a:r>
            <a:endParaRPr lang="en-US" altLang="zh-CN" sz="2400" dirty="0">
              <a:latin typeface="+mn-ea"/>
            </a:endParaRPr>
          </a:p>
          <a:p>
            <a:pPr indent="576000" algn="just">
              <a:spcAft>
                <a:spcPts val="600"/>
              </a:spcAft>
            </a:pPr>
            <a:r>
              <a:rPr lang="zh-CN" altLang="en-US" sz="2400" dirty="0">
                <a:latin typeface="+mn-ea"/>
              </a:rPr>
              <a:t>使用低压断路器来实现短路保护比使用熔断器更好，因为当三相电路短路时，很有可能只有一相的熔断器熔断，造成单相运行。对于低压断路器来说，只要造成短路都会使开关跳闸，将三相同时切断。</a:t>
            </a:r>
            <a:endParaRPr lang="en-US" altLang="zh-CN" sz="2400" dirty="0">
              <a:latin typeface="+mn-ea"/>
            </a:endParaRPr>
          </a:p>
        </p:txBody>
      </p:sp>
    </p:spTree>
    <p:extLst>
      <p:ext uri="{BB962C8B-B14F-4D97-AF65-F5344CB8AC3E}">
        <p14:creationId xmlns:p14="http://schemas.microsoft.com/office/powerpoint/2010/main" val="29237151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6985AF2-BA7B-0217-E209-3A1BAAB2FCB0}"/>
              </a:ext>
            </a:extLst>
          </p:cNvPr>
          <p:cNvSpPr txBox="1"/>
          <p:nvPr/>
        </p:nvSpPr>
        <p:spPr>
          <a:xfrm>
            <a:off x="1073920" y="857270"/>
            <a:ext cx="10512000" cy="3616375"/>
          </a:xfrm>
          <a:prstGeom prst="rect">
            <a:avLst/>
          </a:prstGeom>
          <a:noFill/>
        </p:spPr>
        <p:txBody>
          <a:bodyPr wrap="square" rtlCol="0">
            <a:spAutoFit/>
          </a:bodyPr>
          <a:lstStyle/>
          <a:p>
            <a:pPr>
              <a:spcAft>
                <a:spcPts val="600"/>
              </a:spcAft>
            </a:pPr>
            <a:r>
              <a:rPr lang="en-US" altLang="zh-CN" sz="3200" b="1" dirty="0">
                <a:latin typeface="+mj-ea"/>
                <a:ea typeface="+mj-ea"/>
              </a:rPr>
              <a:t>1.5    </a:t>
            </a:r>
            <a:r>
              <a:rPr lang="zh-CN" altLang="en-US" sz="3200" b="1" dirty="0">
                <a:latin typeface="+mj-ea"/>
                <a:ea typeface="+mj-ea"/>
              </a:rPr>
              <a:t>熔断器与主台电器</a:t>
            </a:r>
            <a:endParaRPr lang="en-US" altLang="zh-CN" sz="3200" b="1" dirty="0">
              <a:latin typeface="+mj-ea"/>
              <a:ea typeface="+mj-ea"/>
            </a:endParaRPr>
          </a:p>
          <a:p>
            <a:pPr indent="576000" algn="just">
              <a:spcAft>
                <a:spcPts val="600"/>
              </a:spcAft>
            </a:pPr>
            <a:r>
              <a:rPr lang="en-US" altLang="zh-CN" sz="2800" b="1" dirty="0">
                <a:latin typeface="+mj-ea"/>
                <a:ea typeface="+mj-ea"/>
              </a:rPr>
              <a:t>1.5.1    </a:t>
            </a:r>
            <a:r>
              <a:rPr lang="zh-CN" altLang="en-US" sz="2800" b="1" dirty="0">
                <a:latin typeface="+mj-ea"/>
                <a:ea typeface="+mj-ea"/>
              </a:rPr>
              <a:t>熔断器</a:t>
            </a:r>
            <a:endParaRPr lang="en-US" altLang="zh-CN" sz="2800" b="1" dirty="0">
              <a:latin typeface="+mj-ea"/>
              <a:ea typeface="+mj-ea"/>
            </a:endParaRPr>
          </a:p>
          <a:p>
            <a:pPr indent="576000" algn="just">
              <a:spcAft>
                <a:spcPts val="600"/>
              </a:spcAft>
            </a:pPr>
            <a:r>
              <a:rPr lang="zh-CN" altLang="en-US" sz="2400" dirty="0">
                <a:latin typeface="+mn-ea"/>
              </a:rPr>
              <a:t>熔断器是一种应用广泛且简单有效的保护电器。在使用时，熔断器串联在所保护的电路中，当电路发生短路或严重过载时，它的熔体能自动迅速熔断，从而切断电路，使导线和电气设备不被损坏。</a:t>
            </a:r>
            <a:r>
              <a:rPr lang="en-US" altLang="zh-CN" sz="2400" dirty="0">
                <a:latin typeface="+mn-ea"/>
              </a:rPr>
              <a:t>  </a:t>
            </a:r>
          </a:p>
          <a:p>
            <a:pPr indent="576000" algn="just">
              <a:spcAft>
                <a:spcPts val="600"/>
              </a:spcAft>
            </a:pPr>
            <a:r>
              <a:rPr lang="zh-CN" altLang="en-US" sz="2400" dirty="0">
                <a:latin typeface="+mn-ea"/>
              </a:rPr>
              <a:t>熔断器主要由熔体和安装熔体的熔管</a:t>
            </a:r>
            <a:r>
              <a:rPr lang="en-US" altLang="zh-CN" sz="2400" dirty="0">
                <a:latin typeface="+mn-ea"/>
              </a:rPr>
              <a:t>(</a:t>
            </a:r>
            <a:r>
              <a:rPr lang="zh-CN" altLang="en-US" sz="2400" dirty="0">
                <a:latin typeface="+mn-ea"/>
              </a:rPr>
              <a:t>或熔座</a:t>
            </a:r>
            <a:r>
              <a:rPr lang="en-US" altLang="zh-CN" sz="2400" dirty="0">
                <a:latin typeface="+mn-ea"/>
              </a:rPr>
              <a:t>)</a:t>
            </a:r>
            <a:r>
              <a:rPr lang="zh-CN" altLang="en-US" sz="2400" dirty="0">
                <a:latin typeface="+mn-ea"/>
              </a:rPr>
              <a:t>两部分组成。</a:t>
            </a:r>
            <a:endParaRPr lang="en-US" altLang="zh-CN" sz="2400" dirty="0">
              <a:latin typeface="+mn-ea"/>
            </a:endParaRPr>
          </a:p>
          <a:p>
            <a:pPr indent="576000" algn="just">
              <a:spcAft>
                <a:spcPts val="600"/>
              </a:spcAft>
            </a:pPr>
            <a:r>
              <a:rPr lang="zh-CN" altLang="en-US" sz="2400" dirty="0">
                <a:latin typeface="+mn-ea"/>
              </a:rPr>
              <a:t>熔体一般由熔点低、导电性良好的合金材料制成。</a:t>
            </a:r>
            <a:endParaRPr lang="en-US" altLang="zh-CN" sz="2400" dirty="0">
              <a:latin typeface="+mn-ea"/>
            </a:endParaRPr>
          </a:p>
          <a:p>
            <a:pPr indent="576000" algn="just">
              <a:spcAft>
                <a:spcPts val="600"/>
              </a:spcAft>
            </a:pPr>
            <a:r>
              <a:rPr lang="zh-CN" altLang="en-US" sz="2400" dirty="0">
                <a:latin typeface="+mn-ea"/>
              </a:rPr>
              <a:t>图</a:t>
            </a:r>
            <a:r>
              <a:rPr lang="en-US" altLang="zh-CN" sz="2400" dirty="0">
                <a:latin typeface="+mn-ea"/>
              </a:rPr>
              <a:t>1-34</a:t>
            </a:r>
            <a:r>
              <a:rPr lang="zh-CN" altLang="en-US" sz="2400" dirty="0">
                <a:latin typeface="+mn-ea"/>
              </a:rPr>
              <a:t>所示为熔断器图形及文字符号。</a:t>
            </a:r>
          </a:p>
        </p:txBody>
      </p:sp>
      <p:pic>
        <p:nvPicPr>
          <p:cNvPr id="5" name="图片 4">
            <a:extLst>
              <a:ext uri="{FF2B5EF4-FFF2-40B4-BE49-F238E27FC236}">
                <a16:creationId xmlns:a16="http://schemas.microsoft.com/office/drawing/2014/main" id="{E32B1F86-07B0-175D-CA06-7732B0623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6380" y="4204406"/>
            <a:ext cx="2217060" cy="2355124"/>
          </a:xfrm>
          <a:prstGeom prst="rect">
            <a:avLst/>
          </a:prstGeom>
        </p:spPr>
      </p:pic>
    </p:spTree>
    <p:extLst>
      <p:ext uri="{BB962C8B-B14F-4D97-AF65-F5344CB8AC3E}">
        <p14:creationId xmlns:p14="http://schemas.microsoft.com/office/powerpoint/2010/main" val="8205225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DBA9563-F9A1-BCF1-FE38-7705A8EF931B}"/>
              </a:ext>
            </a:extLst>
          </p:cNvPr>
          <p:cNvSpPr txBox="1"/>
          <p:nvPr/>
        </p:nvSpPr>
        <p:spPr>
          <a:xfrm>
            <a:off x="840000" y="1628507"/>
            <a:ext cx="10512000" cy="3400931"/>
          </a:xfrm>
          <a:prstGeom prst="rect">
            <a:avLst/>
          </a:prstGeom>
          <a:noFill/>
        </p:spPr>
        <p:txBody>
          <a:bodyPr wrap="square" rtlCol="0">
            <a:spAutoFit/>
          </a:bodyPr>
          <a:lstStyle/>
          <a:p>
            <a:pPr>
              <a:spcAft>
                <a:spcPts val="600"/>
              </a:spcAft>
            </a:pPr>
            <a:r>
              <a:rPr lang="en-US" altLang="zh-CN" sz="3200" b="1" dirty="0">
                <a:latin typeface="+mj-ea"/>
                <a:ea typeface="+mj-ea"/>
              </a:rPr>
              <a:t>1.</a:t>
            </a:r>
            <a:r>
              <a:rPr lang="zh-CN" altLang="en-US" sz="3200" b="1" dirty="0">
                <a:latin typeface="+mj-ea"/>
                <a:ea typeface="+mj-ea"/>
              </a:rPr>
              <a:t>熔断器主要参数</a:t>
            </a:r>
            <a:endParaRPr lang="en-US" altLang="zh-CN" sz="3200" b="1" dirty="0">
              <a:latin typeface="+mj-ea"/>
              <a:ea typeface="+mj-ea"/>
            </a:endParaRPr>
          </a:p>
          <a:p>
            <a:pPr indent="576000" algn="just">
              <a:spcAft>
                <a:spcPts val="600"/>
              </a:spcAft>
            </a:pPr>
            <a:r>
              <a:rPr lang="en-US" altLang="zh-CN" sz="2800" dirty="0">
                <a:latin typeface="+mn-ea"/>
              </a:rPr>
              <a:t>(</a:t>
            </a:r>
            <a:r>
              <a:rPr lang="zh-CN" altLang="en-US" sz="2800" dirty="0">
                <a:latin typeface="+mn-ea"/>
              </a:rPr>
              <a:t>１</a:t>
            </a:r>
            <a:r>
              <a:rPr lang="en-US" altLang="zh-CN" sz="2800" dirty="0">
                <a:latin typeface="+mn-ea"/>
              </a:rPr>
              <a:t>)</a:t>
            </a:r>
            <a:r>
              <a:rPr lang="zh-CN" altLang="en-US" sz="2800" dirty="0">
                <a:latin typeface="+mn-ea"/>
              </a:rPr>
              <a:t>额定电压。额定电压指熔断器长期工作时及分断后能够承受的电压，其值一般等于或大于电气设备的额定电压。</a:t>
            </a:r>
            <a:endParaRPr lang="en-US" altLang="zh-CN" sz="2800" dirty="0">
              <a:latin typeface="+mn-ea"/>
            </a:endParaRPr>
          </a:p>
          <a:p>
            <a:pPr indent="576000" algn="just">
              <a:spcAft>
                <a:spcPts val="600"/>
              </a:spcAft>
            </a:pPr>
            <a:r>
              <a:rPr lang="en-US" altLang="zh-CN" sz="2800" dirty="0">
                <a:latin typeface="+mn-ea"/>
              </a:rPr>
              <a:t>(</a:t>
            </a:r>
            <a:r>
              <a:rPr lang="zh-CN" altLang="en-US" sz="2800" dirty="0">
                <a:latin typeface="+mn-ea"/>
              </a:rPr>
              <a:t>２</a:t>
            </a:r>
            <a:r>
              <a:rPr lang="en-US" altLang="zh-CN" sz="2800" dirty="0">
                <a:latin typeface="+mn-ea"/>
              </a:rPr>
              <a:t>)</a:t>
            </a:r>
            <a:r>
              <a:rPr lang="zh-CN" altLang="en-US" sz="2800" dirty="0">
                <a:latin typeface="+mn-ea"/>
              </a:rPr>
              <a:t>额定电流。额定电流指熔断器长期工作时，设备部件温升不超过规定值时所能承受的电流。</a:t>
            </a:r>
            <a:endParaRPr lang="en-US" altLang="zh-CN" sz="2800" dirty="0">
              <a:latin typeface="+mn-ea"/>
            </a:endParaRPr>
          </a:p>
          <a:p>
            <a:pPr indent="576000" algn="just">
              <a:spcAft>
                <a:spcPts val="600"/>
              </a:spcAft>
            </a:pPr>
            <a:r>
              <a:rPr lang="en-US" altLang="zh-CN" sz="2800" dirty="0">
                <a:latin typeface="+mn-ea"/>
              </a:rPr>
              <a:t>(</a:t>
            </a:r>
            <a:r>
              <a:rPr lang="zh-CN" altLang="en-US" sz="2800" dirty="0">
                <a:latin typeface="+mn-ea"/>
              </a:rPr>
              <a:t>３</a:t>
            </a:r>
            <a:r>
              <a:rPr lang="en-US" altLang="zh-CN" sz="2800" dirty="0">
                <a:latin typeface="+mn-ea"/>
              </a:rPr>
              <a:t>)</a:t>
            </a:r>
            <a:r>
              <a:rPr lang="zh-CN" altLang="en-US" sz="2800" dirty="0">
                <a:latin typeface="+mn-ea"/>
              </a:rPr>
              <a:t>极限分断能力。极限分断能力是指熔断器在规定的额定电压和功率因数（或时间常数）的条件下，能分断的最大电流值。</a:t>
            </a:r>
            <a:endParaRPr lang="zh-CN" altLang="en-US" dirty="0"/>
          </a:p>
        </p:txBody>
      </p:sp>
    </p:spTree>
    <p:extLst>
      <p:ext uri="{BB962C8B-B14F-4D97-AF65-F5344CB8AC3E}">
        <p14:creationId xmlns:p14="http://schemas.microsoft.com/office/powerpoint/2010/main" val="15311938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9FA28A35-32F8-D284-0ECF-9BDFDEB1BAA9}"/>
                  </a:ext>
                </a:extLst>
              </p:cNvPr>
              <p:cNvSpPr txBox="1"/>
              <p:nvPr/>
            </p:nvSpPr>
            <p:spPr>
              <a:xfrm>
                <a:off x="840000" y="759038"/>
                <a:ext cx="10512000" cy="5339923"/>
              </a:xfrm>
              <a:prstGeom prst="rect">
                <a:avLst/>
              </a:prstGeom>
              <a:noFill/>
            </p:spPr>
            <p:txBody>
              <a:bodyPr wrap="square" rtlCol="0">
                <a:spAutoFit/>
              </a:bodyPr>
              <a:lstStyle/>
              <a:p>
                <a:pPr>
                  <a:spcAft>
                    <a:spcPts val="600"/>
                  </a:spcAft>
                </a:pPr>
                <a:r>
                  <a:rPr lang="en-US" altLang="zh-CN" sz="3200" b="1" dirty="0">
                    <a:latin typeface="+mj-ea"/>
                    <a:ea typeface="+mj-ea"/>
                  </a:rPr>
                  <a:t>2.</a:t>
                </a:r>
                <a:r>
                  <a:rPr lang="zh-CN" altLang="en-US" sz="3200" b="1" dirty="0">
                    <a:latin typeface="+mj-ea"/>
                    <a:ea typeface="+mj-ea"/>
                  </a:rPr>
                  <a:t>熔断器的选择</a:t>
                </a:r>
                <a:endParaRPr lang="en-US" altLang="zh-CN" sz="3200" b="1" dirty="0">
                  <a:latin typeface="+mj-ea"/>
                  <a:ea typeface="+mj-ea"/>
                </a:endParaRPr>
              </a:p>
              <a:p>
                <a:pPr indent="576000" algn="just">
                  <a:spcAft>
                    <a:spcPts val="600"/>
                  </a:spcAft>
                </a:pPr>
                <a:r>
                  <a:rPr lang="zh-CN" altLang="en-US" sz="2400" dirty="0">
                    <a:latin typeface="+mn-ea"/>
                  </a:rPr>
                  <a:t>选择熔断器主要是选择熔断器的类型、额定电压、额定电流及熔体的额定电流 。</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1</a:t>
                </a:r>
                <a:r>
                  <a:rPr lang="zh-CN" altLang="en-US" sz="2400" dirty="0">
                    <a:latin typeface="+mn-ea"/>
                  </a:rPr>
                  <a:t>）熔断器的额定电压应大于或等于电路的工作电压。 </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2</a:t>
                </a:r>
                <a:r>
                  <a:rPr lang="zh-CN" altLang="en-US" sz="2400" dirty="0">
                    <a:latin typeface="+mn-ea"/>
                  </a:rPr>
                  <a:t>）熔断器的额定电流应大于或等于熔体的额定电流。 </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3</a:t>
                </a:r>
                <a:r>
                  <a:rPr lang="zh-CN" altLang="en-US" sz="2400" dirty="0">
                    <a:latin typeface="+mn-ea"/>
                  </a:rPr>
                  <a:t>）熔体额定电流的选择应符合以下几点。</a:t>
                </a:r>
                <a:endParaRPr lang="en-US" altLang="zh-CN" sz="2400" dirty="0">
                  <a:latin typeface="+mn-ea"/>
                </a:endParaRPr>
              </a:p>
              <a:p>
                <a:pPr indent="576000" algn="just">
                  <a:spcAft>
                    <a:spcPts val="600"/>
                  </a:spcAft>
                </a:pPr>
                <a:r>
                  <a:rPr lang="zh-CN" altLang="en-US" sz="2400" dirty="0">
                    <a:latin typeface="+mn-ea"/>
                  </a:rPr>
                  <a:t>①用于保护照明或电热设备的熔断器，因为负载电流比较稳定，所以熔体的额定电流应等于或稍大于负载的额定电流，即</a:t>
                </a:r>
                <a:endParaRPr lang="en-US" altLang="zh-CN" sz="2400" dirty="0">
                  <a:latin typeface="+mn-ea"/>
                </a:endParaRPr>
              </a:p>
              <a:p>
                <a:pPr indent="576000" algn="just">
                  <a:spcAft>
                    <a:spcPts val="600"/>
                  </a:spcAft>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𝐼</m:t>
                          </m:r>
                        </m:e>
                        <m:sub>
                          <m:r>
                            <m:rPr>
                              <m:sty m:val="p"/>
                            </m:rPr>
                            <a:rPr lang="en-US" altLang="zh-CN" sz="2400" i="1">
                              <a:latin typeface="Cambria Math" panose="02040503050406030204" pitchFamily="18" charset="0"/>
                            </a:rPr>
                            <m:t>re</m:t>
                          </m:r>
                        </m:sub>
                      </m:sSub>
                      <m:r>
                        <a:rPr lang="en-US" altLang="zh-CN" sz="2400" i="1" smtClean="0">
                          <a:latin typeface="Cambria Math" panose="02040503050406030204" pitchFamily="18" charset="0"/>
                        </a:rPr>
                        <m:t>≥</m:t>
                      </m:r>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𝑒</m:t>
                          </m:r>
                        </m:sub>
                      </m:sSub>
                    </m:oMath>
                  </m:oMathPara>
                </a14:m>
                <a:endParaRPr lang="en-US" altLang="zh-CN" sz="2400" dirty="0">
                  <a:latin typeface="+mn-ea"/>
                </a:endParaRPr>
              </a:p>
              <a:p>
                <a:pPr indent="576000" algn="just">
                  <a:spcAft>
                    <a:spcPts val="600"/>
                  </a:spcAft>
                </a:pPr>
                <a:r>
                  <a:rPr lang="zh-CN" altLang="en-US" sz="2400" dirty="0">
                    <a:latin typeface="+mn-ea"/>
                  </a:rPr>
                  <a:t>②用于保护单台长期工作电动机（即供电支线）的熔断器，考虑电动机启动时 不应熔断，即</a:t>
                </a:r>
                <a:endParaRPr lang="en-US" altLang="zh-CN" sz="2400" dirty="0">
                  <a:latin typeface="+mn-ea"/>
                </a:endParaRPr>
              </a:p>
              <a:p>
                <a:pPr indent="576000" algn="just">
                  <a:spcAft>
                    <a:spcPts val="600"/>
                  </a:spcAft>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𝐼</m:t>
                          </m:r>
                        </m:e>
                        <m:sub>
                          <m:r>
                            <m:rPr>
                              <m:sty m:val="p"/>
                            </m:rPr>
                            <a:rPr lang="en-US" altLang="zh-CN" sz="2400" i="1">
                              <a:latin typeface="Cambria Math" panose="02040503050406030204" pitchFamily="18" charset="0"/>
                            </a:rPr>
                            <m:t>re</m:t>
                          </m:r>
                        </m:sub>
                      </m:sSub>
                      <m:r>
                        <a:rPr lang="en-US" altLang="zh-CN" sz="2400" i="1" smtClean="0">
                          <a:latin typeface="Cambria Math" panose="02040503050406030204" pitchFamily="18" charset="0"/>
                        </a:rPr>
                        <m:t>≥</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1.5~2.5</m:t>
                          </m:r>
                        </m:e>
                      </m:d>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𝐼</m:t>
                          </m:r>
                        </m:e>
                        <m:sub>
                          <m:r>
                            <m:rPr>
                              <m:sty m:val="p"/>
                            </m:rPr>
                            <a:rPr lang="en-US" altLang="zh-CN" sz="2400" i="1">
                              <a:latin typeface="Cambria Math" panose="02040503050406030204" pitchFamily="18" charset="0"/>
                            </a:rPr>
                            <m:t>e</m:t>
                          </m:r>
                        </m:sub>
                      </m:sSub>
                    </m:oMath>
                  </m:oMathPara>
                </a14:m>
                <a:endParaRPr lang="en-US" altLang="zh-CN" sz="2400" b="0" dirty="0">
                  <a:latin typeface="+mn-ea"/>
                </a:endParaRPr>
              </a:p>
            </p:txBody>
          </p:sp>
        </mc:Choice>
        <mc:Fallback>
          <p:sp>
            <p:nvSpPr>
              <p:cNvPr id="3" name="文本框 2">
                <a:extLst>
                  <a:ext uri="{FF2B5EF4-FFF2-40B4-BE49-F238E27FC236}">
                    <a16:creationId xmlns:a16="http://schemas.microsoft.com/office/drawing/2014/main" id="{9FA28A35-32F8-D284-0ECF-9BDFDEB1BAA9}"/>
                  </a:ext>
                </a:extLst>
              </p:cNvPr>
              <p:cNvSpPr txBox="1">
                <a:spLocks noRot="1" noChangeAspect="1" noMove="1" noResize="1" noEditPoints="1" noAdjustHandles="1" noChangeArrowheads="1" noChangeShapeType="1" noTextEdit="1"/>
              </p:cNvSpPr>
              <p:nvPr/>
            </p:nvSpPr>
            <p:spPr>
              <a:xfrm>
                <a:off x="840000" y="759038"/>
                <a:ext cx="10512000" cy="5339923"/>
              </a:xfrm>
              <a:prstGeom prst="rect">
                <a:avLst/>
              </a:prstGeom>
              <a:blipFill>
                <a:blip r:embed="rId2"/>
                <a:stretch>
                  <a:fillRect l="-1508" t="-1486" r="-87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614257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DF1B0CA3-C138-9CE0-5C53-8D4A02730A31}"/>
                  </a:ext>
                </a:extLst>
              </p:cNvPr>
              <p:cNvSpPr txBox="1"/>
              <p:nvPr/>
            </p:nvSpPr>
            <p:spPr>
              <a:xfrm>
                <a:off x="840000" y="950501"/>
                <a:ext cx="10512000" cy="4956998"/>
              </a:xfrm>
              <a:prstGeom prst="rect">
                <a:avLst/>
              </a:prstGeom>
              <a:noFill/>
            </p:spPr>
            <p:txBody>
              <a:bodyPr wrap="square" rtlCol="0">
                <a:spAutoFit/>
              </a:bodyPr>
              <a:lstStyle/>
              <a:p>
                <a:pPr indent="576000" algn="just">
                  <a:spcAft>
                    <a:spcPts val="600"/>
                  </a:spcAft>
                </a:pPr>
                <a:r>
                  <a:rPr lang="zh-CN" altLang="en-US" sz="2400" dirty="0">
                    <a:latin typeface="+mn-ea"/>
                  </a:rPr>
                  <a:t>③用于保护频繁启动电动机 </a:t>
                </a:r>
                <a:r>
                  <a:rPr lang="en-US" altLang="zh-CN" sz="2400" dirty="0">
                    <a:latin typeface="+mn-ea"/>
                  </a:rPr>
                  <a:t>(</a:t>
                </a:r>
                <a:r>
                  <a:rPr lang="zh-CN" altLang="en-US" sz="2400" dirty="0">
                    <a:latin typeface="+mn-ea"/>
                  </a:rPr>
                  <a:t>即供电支线</a:t>
                </a:r>
                <a:r>
                  <a:rPr lang="en-US" altLang="zh-CN" sz="2400" dirty="0">
                    <a:latin typeface="+mn-ea"/>
                  </a:rPr>
                  <a:t>) </a:t>
                </a:r>
                <a:r>
                  <a:rPr lang="zh-CN" altLang="en-US" sz="2400" dirty="0">
                    <a:latin typeface="+mn-ea"/>
                  </a:rPr>
                  <a:t>的熔断器，考虑频繁启动时发热，熔断器也不应熔断，即</a:t>
                </a:r>
                <a:endParaRPr lang="en-US" altLang="zh-CN" sz="2400" dirty="0">
                  <a:latin typeface="+mn-ea"/>
                </a:endParaRPr>
              </a:p>
              <a:p>
                <a:pPr indent="576000" algn="just">
                  <a:spcAft>
                    <a:spcPts val="600"/>
                  </a:spcAft>
                </a:pPr>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𝐼</m:t>
                          </m:r>
                        </m:e>
                        <m:sub>
                          <m:r>
                            <m:rPr>
                              <m:sty m:val="p"/>
                            </m:rPr>
                            <a:rPr lang="en-US" altLang="zh-CN" sz="2400" i="1">
                              <a:latin typeface="Cambria Math" panose="02040503050406030204" pitchFamily="18" charset="0"/>
                            </a:rPr>
                            <m:t>re</m:t>
                          </m:r>
                        </m:sub>
                      </m:sSub>
                      <m:r>
                        <a:rPr lang="en-US" altLang="zh-CN" sz="2400" i="1">
                          <a:latin typeface="Cambria Math" panose="02040503050406030204" pitchFamily="18" charset="0"/>
                        </a:rPr>
                        <m:t>≥</m:t>
                      </m:r>
                      <m:d>
                        <m:dPr>
                          <m:ctrlPr>
                            <a:rPr lang="en-US" altLang="zh-CN" sz="2400" i="1">
                              <a:latin typeface="Cambria Math" panose="02040503050406030204" pitchFamily="18" charset="0"/>
                            </a:rPr>
                          </m:ctrlPr>
                        </m:dPr>
                        <m:e>
                          <m:r>
                            <a:rPr lang="en-US" altLang="zh-CN" sz="2400" i="1">
                              <a:latin typeface="Cambria Math" panose="02040503050406030204" pitchFamily="18" charset="0"/>
                            </a:rPr>
                            <m:t>3~3.5</m:t>
                          </m:r>
                        </m:e>
                      </m:d>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𝐼</m:t>
                          </m:r>
                        </m:e>
                        <m:sub>
                          <m:r>
                            <a:rPr lang="en-US" altLang="zh-CN" sz="2400" i="1">
                              <a:latin typeface="Cambria Math" panose="02040503050406030204" pitchFamily="18" charset="0"/>
                            </a:rPr>
                            <m:t>𝑒</m:t>
                          </m:r>
                        </m:sub>
                      </m:sSub>
                    </m:oMath>
                  </m:oMathPara>
                </a14:m>
                <a:endParaRPr lang="en-US" altLang="zh-CN" sz="2400" dirty="0">
                  <a:latin typeface="+mn-ea"/>
                </a:endParaRPr>
              </a:p>
              <a:p>
                <a:pPr indent="576000" algn="just">
                  <a:spcAft>
                    <a:spcPts val="600"/>
                  </a:spcAft>
                </a:pPr>
                <a:r>
                  <a:rPr lang="zh-CN" altLang="en-US" sz="2400" dirty="0">
                    <a:latin typeface="+mn-ea"/>
                  </a:rPr>
                  <a:t>④用于保护多台电动机（即供电干线）的熔断器，在出现尖峰电流时也不应 熔断。通常，将其中容量最大的一台电动机启动而其余电动机运行时出现的电流作 为其尖峰电流，为此，熔体的额定电流应满足下述关系</a:t>
                </a:r>
                <a:r>
                  <a:rPr lang="en-US" altLang="zh-CN" sz="2400" dirty="0">
                    <a:latin typeface="+mn-ea"/>
                  </a:rPr>
                  <a:t>:</a:t>
                </a:r>
              </a:p>
              <a:p>
                <a:pPr indent="576000" algn="just">
                  <a:spcAft>
                    <a:spcPts val="600"/>
                  </a:spcAft>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𝐼</m:t>
                          </m:r>
                        </m:e>
                        <m:sub>
                          <m:r>
                            <m:rPr>
                              <m:sty m:val="p"/>
                            </m:rPr>
                            <a:rPr lang="en-US" altLang="zh-CN" sz="2400" i="1">
                              <a:latin typeface="Cambria Math" panose="02040503050406030204" pitchFamily="18" charset="0"/>
                            </a:rPr>
                            <m:t>re</m:t>
                          </m:r>
                        </m:sub>
                      </m:sSub>
                      <m:r>
                        <a:rPr lang="en-US" altLang="zh-CN" sz="2400" i="1" smtClean="0">
                          <a:latin typeface="Cambria Math" panose="02040503050406030204" pitchFamily="18" charset="0"/>
                        </a:rPr>
                        <m:t>≥</m:t>
                      </m:r>
                      <m:r>
                        <a:rPr lang="en-US" altLang="zh-CN" sz="2400" b="0" i="1" smtClean="0">
                          <a:latin typeface="Cambria Math" panose="02040503050406030204" pitchFamily="18" charset="0"/>
                        </a:rPr>
                        <m:t>(1.5~2.5)</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𝑒𝑚𝑎𝑥</m:t>
                          </m:r>
                        </m:sub>
                      </m:sSub>
                      <m:r>
                        <a:rPr lang="en-US" altLang="zh-CN" sz="2400" b="0" i="1" smtClean="0">
                          <a:latin typeface="Cambria Math" panose="02040503050406030204" pitchFamily="18" charset="0"/>
                        </a:rPr>
                        <m:t>+</m:t>
                      </m:r>
                      <m:nary>
                        <m:naryPr>
                          <m:chr m:val="∑"/>
                          <m:subHide m:val="on"/>
                          <m:supHide m:val="on"/>
                          <m:ctrlPr>
                            <a:rPr lang="en-US" altLang="zh-CN" sz="2400" b="0" i="1" smtClean="0">
                              <a:latin typeface="Cambria Math" panose="02040503050406030204" pitchFamily="18" charset="0"/>
                            </a:rPr>
                          </m:ctrlPr>
                        </m:naryPr>
                        <m:sub/>
                        <m:sup/>
                        <m:e>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𝐼</m:t>
                              </m:r>
                            </m:e>
                            <m:sub>
                              <m:r>
                                <m:rPr>
                                  <m:sty m:val="p"/>
                                </m:rPr>
                                <a:rPr lang="en-US" altLang="zh-CN" sz="2400" i="1">
                                  <a:latin typeface="Cambria Math" panose="02040503050406030204" pitchFamily="18" charset="0"/>
                                </a:rPr>
                                <m:t>e</m:t>
                              </m:r>
                            </m:sub>
                          </m:sSub>
                        </m:e>
                      </m:nary>
                    </m:oMath>
                  </m:oMathPara>
                </a14:m>
                <a:endParaRPr lang="en-US" altLang="zh-CN" sz="2400" dirty="0">
                  <a:latin typeface="+mn-ea"/>
                </a:endParaRPr>
              </a:p>
              <a:p>
                <a:pPr indent="576000" algn="just">
                  <a:spcAft>
                    <a:spcPts val="600"/>
                  </a:spcAft>
                </a:pPr>
                <a:r>
                  <a:rPr lang="zh-CN" altLang="en-US" sz="2400" dirty="0">
                    <a:latin typeface="+mn-ea"/>
                  </a:rPr>
                  <a:t>⑤为防止发生越级熔断</a:t>
                </a:r>
                <a:r>
                  <a:rPr lang="en-US" altLang="zh-CN" sz="2400" dirty="0">
                    <a:latin typeface="+mn-ea"/>
                  </a:rPr>
                  <a:t>,</a:t>
                </a:r>
                <a:r>
                  <a:rPr lang="zh-CN" altLang="en-US" sz="2400" dirty="0">
                    <a:latin typeface="+mn-ea"/>
                  </a:rPr>
                  <a:t>上、下级（即供电干、支线）熔断器间应有良好的协调配合，为此，应使上一级（供电干线）熔断器的熔断额定电流比下一级（供电支线）大</a:t>
                </a:r>
                <a:r>
                  <a:rPr lang="en-US" altLang="zh-CN" sz="2400" dirty="0">
                    <a:latin typeface="+mn-ea"/>
                  </a:rPr>
                  <a:t>1~2</a:t>
                </a:r>
                <a:r>
                  <a:rPr lang="zh-CN" altLang="en-US" sz="2400" dirty="0">
                    <a:latin typeface="+mn-ea"/>
                  </a:rPr>
                  <a:t>个级差。</a:t>
                </a:r>
              </a:p>
              <a:p>
                <a:endParaRPr lang="zh-CN" altLang="en-US" dirty="0"/>
              </a:p>
            </p:txBody>
          </p:sp>
        </mc:Choice>
        <mc:Fallback>
          <p:sp>
            <p:nvSpPr>
              <p:cNvPr id="3" name="文本框 2">
                <a:extLst>
                  <a:ext uri="{FF2B5EF4-FFF2-40B4-BE49-F238E27FC236}">
                    <a16:creationId xmlns:a16="http://schemas.microsoft.com/office/drawing/2014/main" id="{DF1B0CA3-C138-9CE0-5C53-8D4A02730A31}"/>
                  </a:ext>
                </a:extLst>
              </p:cNvPr>
              <p:cNvSpPr txBox="1">
                <a:spLocks noRot="1" noChangeAspect="1" noMove="1" noResize="1" noEditPoints="1" noAdjustHandles="1" noChangeArrowheads="1" noChangeShapeType="1" noTextEdit="1"/>
              </p:cNvSpPr>
              <p:nvPr/>
            </p:nvSpPr>
            <p:spPr>
              <a:xfrm>
                <a:off x="840000" y="950501"/>
                <a:ext cx="10512000" cy="4956998"/>
              </a:xfrm>
              <a:prstGeom prst="rect">
                <a:avLst/>
              </a:prstGeom>
              <a:blipFill>
                <a:blip r:embed="rId2"/>
                <a:stretch>
                  <a:fillRect l="-928" t="-984" r="-87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584868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479042B5-1EB8-C35D-FF32-20FB7FF56941}"/>
              </a:ext>
            </a:extLst>
          </p:cNvPr>
          <p:cNvSpPr txBox="1"/>
          <p:nvPr/>
        </p:nvSpPr>
        <p:spPr>
          <a:xfrm>
            <a:off x="840000" y="443568"/>
            <a:ext cx="10512000" cy="5970865"/>
          </a:xfrm>
          <a:prstGeom prst="rect">
            <a:avLst/>
          </a:prstGeom>
          <a:noFill/>
        </p:spPr>
        <p:txBody>
          <a:bodyPr wrap="square" rtlCol="0">
            <a:spAutoFit/>
          </a:bodyPr>
          <a:lstStyle/>
          <a:p>
            <a:pPr algn="just">
              <a:spcAft>
                <a:spcPts val="600"/>
              </a:spcAft>
            </a:pPr>
            <a:r>
              <a:rPr lang="en-US" altLang="zh-CN" sz="3200" b="1" dirty="0">
                <a:latin typeface="+mj-ea"/>
                <a:ea typeface="+mj-ea"/>
              </a:rPr>
              <a:t>1.5.2    </a:t>
            </a:r>
            <a:r>
              <a:rPr lang="zh-CN" altLang="en-US" sz="3200" b="1" dirty="0">
                <a:latin typeface="+mj-ea"/>
                <a:ea typeface="+mj-ea"/>
              </a:rPr>
              <a:t>开关电器</a:t>
            </a:r>
            <a:endParaRPr lang="en-US" altLang="zh-CN" sz="3200" b="1" dirty="0">
              <a:latin typeface="+mj-ea"/>
              <a:ea typeface="+mj-ea"/>
            </a:endParaRPr>
          </a:p>
          <a:p>
            <a:pPr algn="just">
              <a:spcAft>
                <a:spcPts val="600"/>
              </a:spcAft>
            </a:pPr>
            <a:r>
              <a:rPr lang="en-US" altLang="zh-CN" sz="2400" b="1" dirty="0">
                <a:latin typeface="+mn-ea"/>
              </a:rPr>
              <a:t>1.</a:t>
            </a:r>
            <a:r>
              <a:rPr lang="zh-CN" altLang="en-US" sz="2400" b="1" dirty="0">
                <a:latin typeface="+mn-ea"/>
              </a:rPr>
              <a:t>闸刀开关（胶盖刀开关）</a:t>
            </a:r>
            <a:endParaRPr lang="en-US" altLang="zh-CN" sz="2400" b="1" dirty="0">
              <a:latin typeface="+mn-ea"/>
            </a:endParaRPr>
          </a:p>
          <a:p>
            <a:pPr indent="576000" algn="just">
              <a:spcAft>
                <a:spcPts val="600"/>
              </a:spcAft>
            </a:pPr>
            <a:r>
              <a:rPr lang="zh-CN" altLang="en-US" sz="2100" dirty="0"/>
              <a:t>（</a:t>
            </a:r>
            <a:r>
              <a:rPr lang="en-US" altLang="zh-CN" sz="2100" dirty="0"/>
              <a:t>1</a:t>
            </a:r>
            <a:r>
              <a:rPr lang="zh-CN" altLang="en-US" sz="2100" dirty="0"/>
              <a:t>）文字符号</a:t>
            </a:r>
            <a:r>
              <a:rPr lang="en-US" altLang="zh-CN" sz="2100" dirty="0"/>
              <a:t>: QS</a:t>
            </a:r>
            <a:r>
              <a:rPr lang="zh-CN" altLang="en-US" sz="2100" dirty="0"/>
              <a:t>。</a:t>
            </a:r>
            <a:endParaRPr lang="en-US" altLang="zh-CN" sz="2100" dirty="0"/>
          </a:p>
          <a:p>
            <a:pPr indent="576000" algn="just">
              <a:spcAft>
                <a:spcPts val="600"/>
              </a:spcAft>
            </a:pPr>
            <a:r>
              <a:rPr lang="zh-CN" altLang="en-US" sz="2100" dirty="0"/>
              <a:t>（</a:t>
            </a:r>
            <a:r>
              <a:rPr lang="en-US" altLang="zh-CN" sz="2100" dirty="0"/>
              <a:t>2</a:t>
            </a:r>
            <a:r>
              <a:rPr lang="zh-CN" altLang="en-US" sz="2100" dirty="0"/>
              <a:t>）图形符号（图</a:t>
            </a:r>
            <a:r>
              <a:rPr lang="en-US" altLang="zh-CN" sz="2100" dirty="0"/>
              <a:t>1-36</a:t>
            </a:r>
            <a:r>
              <a:rPr lang="zh-CN" altLang="en-US" sz="2100" dirty="0"/>
              <a:t>）。 </a:t>
            </a:r>
            <a:endParaRPr lang="en-US" altLang="zh-CN" sz="2100" dirty="0"/>
          </a:p>
          <a:p>
            <a:pPr indent="576000" algn="just">
              <a:spcAft>
                <a:spcPts val="600"/>
              </a:spcAft>
            </a:pPr>
            <a:r>
              <a:rPr lang="zh-CN" altLang="en-US" sz="2100" dirty="0"/>
              <a:t>（</a:t>
            </a:r>
            <a:r>
              <a:rPr lang="en-US" altLang="zh-CN" sz="2100" dirty="0"/>
              <a:t>3</a:t>
            </a:r>
            <a:r>
              <a:rPr lang="zh-CN" altLang="en-US" sz="2100" dirty="0"/>
              <a:t>）基本结构及动作原理（图</a:t>
            </a:r>
            <a:r>
              <a:rPr lang="en-US" altLang="zh-CN" sz="2100" dirty="0"/>
              <a:t>1-37</a:t>
            </a:r>
            <a:r>
              <a:rPr lang="zh-CN" altLang="en-US" sz="2100" dirty="0"/>
              <a:t>（书</a:t>
            </a:r>
            <a:r>
              <a:rPr lang="en-US" altLang="zh-CN" sz="2100" dirty="0"/>
              <a:t>P33</a:t>
            </a:r>
            <a:r>
              <a:rPr lang="zh-CN" altLang="en-US" sz="2100" dirty="0"/>
              <a:t>））。</a:t>
            </a:r>
            <a:endParaRPr lang="en-US" altLang="zh-CN" sz="2100" dirty="0"/>
          </a:p>
          <a:p>
            <a:pPr indent="576000" algn="just">
              <a:spcAft>
                <a:spcPts val="600"/>
              </a:spcAft>
            </a:pPr>
            <a:r>
              <a:rPr lang="zh-CN" altLang="en-US" sz="2100" dirty="0"/>
              <a:t>（</a:t>
            </a:r>
            <a:r>
              <a:rPr lang="en-US" altLang="zh-CN" sz="2100" dirty="0"/>
              <a:t>4</a:t>
            </a:r>
            <a:r>
              <a:rPr lang="zh-CN" altLang="en-US" sz="2100" dirty="0"/>
              <a:t>）主要技术参数。</a:t>
            </a:r>
            <a:endParaRPr lang="en-US" altLang="zh-CN" sz="2100" dirty="0"/>
          </a:p>
          <a:p>
            <a:pPr indent="576000" algn="just">
              <a:spcAft>
                <a:spcPts val="600"/>
              </a:spcAft>
            </a:pPr>
            <a:r>
              <a:rPr lang="zh-CN" altLang="en-US" sz="2100" dirty="0"/>
              <a:t>①型号</a:t>
            </a:r>
            <a:r>
              <a:rPr lang="en-US" altLang="zh-CN" sz="2100" dirty="0"/>
              <a:t>: </a:t>
            </a:r>
            <a:r>
              <a:rPr lang="zh-CN" altLang="en-US" sz="2100" dirty="0"/>
              <a:t>胶盖刀开关即开启式负荷开关，适用于交流频率为</a:t>
            </a:r>
            <a:r>
              <a:rPr lang="en-US" altLang="zh-CN" sz="2100" dirty="0"/>
              <a:t>50Hz</a:t>
            </a:r>
            <a:r>
              <a:rPr lang="zh-CN" altLang="en-US" sz="2100" dirty="0"/>
              <a:t>。额定电压 单相</a:t>
            </a:r>
            <a:r>
              <a:rPr lang="en-US" altLang="zh-CN" sz="2100" dirty="0"/>
              <a:t>220V</a:t>
            </a:r>
            <a:r>
              <a:rPr lang="zh-CN" altLang="en-US" sz="2100" dirty="0"/>
              <a:t>、 三相</a:t>
            </a:r>
            <a:r>
              <a:rPr lang="en-US" altLang="zh-CN" sz="2100" dirty="0"/>
              <a:t>380V</a:t>
            </a:r>
            <a:r>
              <a:rPr lang="zh-CN" altLang="en-US" sz="2100" dirty="0"/>
              <a:t>，额定电流最大至</a:t>
            </a:r>
            <a:r>
              <a:rPr lang="en-US" altLang="zh-CN" sz="2100" dirty="0"/>
              <a:t>100A</a:t>
            </a:r>
            <a:r>
              <a:rPr lang="zh-CN" altLang="en-US" sz="2100" dirty="0"/>
              <a:t>的电路中，用于不频繁地接通和分断有负载电路与小容量电路的短路保护。</a:t>
            </a:r>
            <a:endParaRPr lang="en-US" altLang="zh-CN" sz="2100" dirty="0"/>
          </a:p>
          <a:p>
            <a:pPr indent="576000" algn="just">
              <a:spcAft>
                <a:spcPts val="600"/>
              </a:spcAft>
            </a:pPr>
            <a:r>
              <a:rPr lang="zh-CN" altLang="en-US" sz="2100" dirty="0"/>
              <a:t>②额定参数</a:t>
            </a:r>
            <a:r>
              <a:rPr lang="en-US" altLang="zh-CN" sz="2100" dirty="0"/>
              <a:t>: </a:t>
            </a:r>
            <a:r>
              <a:rPr lang="zh-CN" altLang="en-US" sz="2100" dirty="0"/>
              <a:t>额定电压，额定电流。</a:t>
            </a:r>
            <a:endParaRPr lang="en-US" altLang="zh-CN" sz="2100" dirty="0"/>
          </a:p>
          <a:p>
            <a:pPr indent="576000" algn="just">
              <a:spcAft>
                <a:spcPts val="600"/>
              </a:spcAft>
            </a:pPr>
            <a:r>
              <a:rPr lang="en-US" altLang="zh-CN" sz="2100" dirty="0"/>
              <a:t>(</a:t>
            </a:r>
            <a:r>
              <a:rPr lang="zh-CN" altLang="en-US" sz="2100" dirty="0"/>
              <a:t>５</a:t>
            </a:r>
            <a:r>
              <a:rPr lang="en-US" altLang="zh-CN" sz="2100" dirty="0"/>
              <a:t>) </a:t>
            </a:r>
            <a:r>
              <a:rPr lang="zh-CN" altLang="en-US" sz="2100" dirty="0"/>
              <a:t>刀开关的选用。</a:t>
            </a:r>
            <a:endParaRPr lang="en-US" altLang="zh-CN" sz="2100" dirty="0"/>
          </a:p>
          <a:p>
            <a:pPr indent="576000" algn="just">
              <a:spcAft>
                <a:spcPts val="600"/>
              </a:spcAft>
            </a:pPr>
            <a:r>
              <a:rPr lang="zh-CN" altLang="en-US" sz="2100" dirty="0"/>
              <a:t>刀开关的额定电压应等于或大于电路额定电压，其额定电流应等于（在开启后通风 良好的场合）或稍大于（在封闭的开关柜内或散热条件较差的工作场合，一般选</a:t>
            </a:r>
            <a:r>
              <a:rPr lang="en-US" altLang="zh-CN" sz="2100" dirty="0"/>
              <a:t>1.15</a:t>
            </a:r>
            <a:r>
              <a:rPr lang="zh-CN" altLang="en-US" sz="2100" dirty="0"/>
              <a:t>倍</a:t>
            </a:r>
            <a:r>
              <a:rPr lang="en-US" altLang="zh-CN" sz="2100" dirty="0"/>
              <a:t>) </a:t>
            </a:r>
            <a:r>
              <a:rPr lang="zh-CN" altLang="en-US" sz="2100" dirty="0"/>
              <a:t>电路工作电流。在开关柜内使用还应考虑操作方式，如杠杆操作机构、螺旋式操作机构等。当用刀开关控制电动机时，其额定电流要大于电动机额定电流的</a:t>
            </a:r>
            <a:r>
              <a:rPr lang="en-US" altLang="zh-CN" sz="2100" dirty="0"/>
              <a:t>3</a:t>
            </a:r>
            <a:r>
              <a:rPr lang="zh-CN" altLang="en-US" sz="2100" dirty="0"/>
              <a:t>倍。</a:t>
            </a:r>
          </a:p>
        </p:txBody>
      </p:sp>
      <p:pic>
        <p:nvPicPr>
          <p:cNvPr id="6" name="图片 5">
            <a:extLst>
              <a:ext uri="{FF2B5EF4-FFF2-40B4-BE49-F238E27FC236}">
                <a16:creationId xmlns:a16="http://schemas.microsoft.com/office/drawing/2014/main" id="{6885D8BF-4ACD-58C5-4045-462BB89DA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6089" y="443567"/>
            <a:ext cx="3307367" cy="2552921"/>
          </a:xfrm>
          <a:prstGeom prst="rect">
            <a:avLst/>
          </a:prstGeom>
        </p:spPr>
      </p:pic>
    </p:spTree>
    <p:extLst>
      <p:ext uri="{BB962C8B-B14F-4D97-AF65-F5344CB8AC3E}">
        <p14:creationId xmlns:p14="http://schemas.microsoft.com/office/powerpoint/2010/main" val="935817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13" name="图片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46550" y="3059349"/>
            <a:ext cx="3177932" cy="3204863"/>
          </a:xfrm>
          <a:prstGeom prst="rect">
            <a:avLst/>
          </a:prstGeom>
        </p:spPr>
      </p:pic>
      <p:pic>
        <p:nvPicPr>
          <p:cNvPr id="15" name="图片 14"/>
          <p:cNvPicPr>
            <a:picLocks noChangeAspect="1"/>
          </p:cNvPicPr>
          <p:nvPr/>
        </p:nvPicPr>
        <p:blipFill>
          <a:blip r:embed="rId11"/>
          <a:stretch>
            <a:fillRect/>
          </a:stretch>
        </p:blipFill>
        <p:spPr>
          <a:xfrm>
            <a:off x="5351307" y="3577472"/>
            <a:ext cx="6073666" cy="2034716"/>
          </a:xfrm>
          <a:prstGeom prst="rect">
            <a:avLst/>
          </a:prstGeom>
        </p:spPr>
      </p:pic>
      <p:sp>
        <p:nvSpPr>
          <p:cNvPr id="3" name="内容占位符 2"/>
          <p:cNvSpPr>
            <a:spLocks noGrp="1"/>
          </p:cNvSpPr>
          <p:nvPr>
            <p:custDataLst>
              <p:tags r:id="rId4"/>
            </p:custDataLst>
          </p:nvPr>
        </p:nvSpPr>
        <p:spPr>
          <a:xfrm>
            <a:off x="320040" y="411480"/>
            <a:ext cx="10615295" cy="286893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接触器自锁正转控制电路的基本结构</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接触器自锁正转控制电路的基本结构如图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1-1</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514350" indent="-514350">
              <a:buFont typeface="+mj-lt"/>
              <a:buAutoNum type="arabicPeriod" startAt="2"/>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接触器自锁正转控制电路的工作原理</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接触器自锁正转控制电路的工作原理如图</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1-2</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所示，先接通电源开关</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QF</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当启动按钮松开后，接触器通过自身的辅助常开触头使其线圈保持得电的作用叫作自锁。与启动按钮并联起自锁作用的辅助常开触头叫作自锁触头。</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41CA41E-2271-7829-6AF8-75FADCF0F5AA}"/>
              </a:ext>
            </a:extLst>
          </p:cNvPr>
          <p:cNvSpPr txBox="1"/>
          <p:nvPr/>
        </p:nvSpPr>
        <p:spPr>
          <a:xfrm>
            <a:off x="1161068" y="537327"/>
            <a:ext cx="6432946" cy="5016758"/>
          </a:xfrm>
          <a:prstGeom prst="rect">
            <a:avLst/>
          </a:prstGeom>
          <a:noFill/>
        </p:spPr>
        <p:txBody>
          <a:bodyPr wrap="square" rtlCol="0">
            <a:spAutoFit/>
          </a:bodyPr>
          <a:lstStyle/>
          <a:p>
            <a:r>
              <a:rPr lang="en-US" altLang="zh-CN" sz="3200" b="1" dirty="0">
                <a:latin typeface="+mj-ea"/>
                <a:ea typeface="+mj-ea"/>
              </a:rPr>
              <a:t>2.</a:t>
            </a:r>
            <a:r>
              <a:rPr lang="zh-CN" altLang="en-US" sz="3200" b="1" dirty="0">
                <a:latin typeface="+mj-ea"/>
                <a:ea typeface="+mj-ea"/>
              </a:rPr>
              <a:t>组合开关</a:t>
            </a:r>
            <a:endParaRPr lang="en-US" altLang="zh-CN" sz="3200" b="1" dirty="0">
              <a:latin typeface="+mj-ea"/>
              <a:ea typeface="+mj-ea"/>
            </a:endParaRPr>
          </a:p>
          <a:p>
            <a:pPr indent="576000" algn="just"/>
            <a:r>
              <a:rPr lang="zh-CN" altLang="en-US" sz="2400" dirty="0">
                <a:latin typeface="+mn-ea"/>
              </a:rPr>
              <a:t>组合开关又称转换开关，在机床电气设备中主要作为电源引入开关，也可用来直接控制小容量电动机不频繁地启动和停止。</a:t>
            </a:r>
            <a:endParaRPr lang="en-US" altLang="zh-CN" sz="2400" dirty="0">
              <a:latin typeface="+mn-ea"/>
            </a:endParaRPr>
          </a:p>
          <a:p>
            <a:pPr indent="576000" algn="just"/>
            <a:r>
              <a:rPr lang="en-US" altLang="zh-CN" sz="2400" dirty="0">
                <a:latin typeface="+mn-ea"/>
              </a:rPr>
              <a:t>(</a:t>
            </a:r>
            <a:r>
              <a:rPr lang="zh-CN" altLang="en-US" sz="2400" dirty="0">
                <a:latin typeface="+mn-ea"/>
              </a:rPr>
              <a:t>１</a:t>
            </a:r>
            <a:r>
              <a:rPr lang="en-US" altLang="zh-CN" sz="2400" dirty="0">
                <a:latin typeface="+mn-ea"/>
              </a:rPr>
              <a:t>) </a:t>
            </a:r>
            <a:r>
              <a:rPr lang="zh-CN" altLang="en-US" sz="2400" dirty="0">
                <a:latin typeface="+mn-ea"/>
              </a:rPr>
              <a:t>文字符号</a:t>
            </a:r>
            <a:r>
              <a:rPr lang="en-US" altLang="zh-CN" sz="2400" dirty="0">
                <a:latin typeface="+mn-ea"/>
              </a:rPr>
              <a:t>: QS</a:t>
            </a:r>
            <a:r>
              <a:rPr lang="zh-CN" altLang="en-US" sz="2400" dirty="0">
                <a:latin typeface="+mn-ea"/>
              </a:rPr>
              <a:t>。</a:t>
            </a:r>
            <a:endParaRPr lang="en-US" altLang="zh-CN" sz="2400" dirty="0">
              <a:latin typeface="+mn-ea"/>
            </a:endParaRPr>
          </a:p>
          <a:p>
            <a:pPr indent="576000" algn="just"/>
            <a:r>
              <a:rPr lang="en-US" altLang="zh-CN" sz="2400" dirty="0">
                <a:latin typeface="+mn-ea"/>
              </a:rPr>
              <a:t>(</a:t>
            </a:r>
            <a:r>
              <a:rPr lang="zh-CN" altLang="en-US" sz="2400" dirty="0">
                <a:latin typeface="+mn-ea"/>
              </a:rPr>
              <a:t>２</a:t>
            </a:r>
            <a:r>
              <a:rPr lang="en-US" altLang="zh-CN" sz="2400" dirty="0">
                <a:latin typeface="+mn-ea"/>
              </a:rPr>
              <a:t>) </a:t>
            </a:r>
            <a:r>
              <a:rPr lang="zh-CN" altLang="en-US" sz="2400" dirty="0">
                <a:latin typeface="+mn-ea"/>
              </a:rPr>
              <a:t>图形符号（图</a:t>
            </a:r>
            <a:r>
              <a:rPr lang="en-US" altLang="zh-CN" sz="2400" dirty="0">
                <a:latin typeface="+mn-ea"/>
              </a:rPr>
              <a:t>1-39</a:t>
            </a:r>
            <a:r>
              <a:rPr lang="zh-CN" altLang="en-US" sz="2400" dirty="0">
                <a:latin typeface="+mn-ea"/>
              </a:rPr>
              <a:t>）</a:t>
            </a:r>
            <a:endParaRPr lang="en-US" altLang="zh-CN" sz="2400" dirty="0">
              <a:latin typeface="+mn-ea"/>
            </a:endParaRPr>
          </a:p>
          <a:p>
            <a:pPr indent="576000" algn="just"/>
            <a:r>
              <a:rPr lang="en-US" altLang="zh-CN" sz="2400" dirty="0">
                <a:latin typeface="+mn-ea"/>
              </a:rPr>
              <a:t>(</a:t>
            </a:r>
            <a:r>
              <a:rPr lang="zh-CN" altLang="en-US" sz="2400" dirty="0">
                <a:latin typeface="+mn-ea"/>
              </a:rPr>
              <a:t>３</a:t>
            </a:r>
            <a:r>
              <a:rPr lang="en-US" altLang="zh-CN" sz="2400" dirty="0">
                <a:latin typeface="+mn-ea"/>
              </a:rPr>
              <a:t>) </a:t>
            </a:r>
            <a:r>
              <a:rPr lang="zh-CN" altLang="en-US" sz="2400" dirty="0">
                <a:latin typeface="+mn-ea"/>
              </a:rPr>
              <a:t>组合开关由动触头、静触头、方形转轴、手柄、定位机构及外壳等组成，基本结构及动作原理如图</a:t>
            </a:r>
            <a:r>
              <a:rPr lang="en-US" altLang="zh-CN" sz="2400" dirty="0">
                <a:latin typeface="+mn-ea"/>
              </a:rPr>
              <a:t>1-40</a:t>
            </a:r>
            <a:r>
              <a:rPr lang="zh-CN" altLang="en-US" sz="2400" dirty="0">
                <a:latin typeface="+mn-ea"/>
              </a:rPr>
              <a:t>（书</a:t>
            </a:r>
            <a:r>
              <a:rPr lang="en-US" altLang="zh-CN" sz="2400" dirty="0">
                <a:latin typeface="+mn-ea"/>
              </a:rPr>
              <a:t>P34</a:t>
            </a:r>
            <a:r>
              <a:rPr lang="zh-CN" altLang="en-US" sz="2400" dirty="0">
                <a:latin typeface="+mn-ea"/>
              </a:rPr>
              <a:t>）所示。</a:t>
            </a:r>
            <a:endParaRPr lang="en-US" altLang="zh-CN" sz="2400" dirty="0">
              <a:latin typeface="+mn-ea"/>
            </a:endParaRPr>
          </a:p>
          <a:p>
            <a:pPr indent="576000" algn="just"/>
            <a:r>
              <a:rPr lang="en-US" altLang="zh-CN" sz="2400" dirty="0">
                <a:latin typeface="+mn-ea"/>
              </a:rPr>
              <a:t>(</a:t>
            </a:r>
            <a:r>
              <a:rPr lang="zh-CN" altLang="en-US" sz="2400" dirty="0">
                <a:latin typeface="+mn-ea"/>
              </a:rPr>
              <a:t>４</a:t>
            </a:r>
            <a:r>
              <a:rPr lang="en-US" altLang="zh-CN" sz="2400" dirty="0">
                <a:latin typeface="+mn-ea"/>
              </a:rPr>
              <a:t>) </a:t>
            </a:r>
            <a:r>
              <a:rPr lang="zh-CN" altLang="en-US" sz="2400" dirty="0">
                <a:latin typeface="+mn-ea"/>
              </a:rPr>
              <a:t>主要技术参数。</a:t>
            </a:r>
            <a:endParaRPr lang="en-US" altLang="zh-CN" sz="2400" dirty="0">
              <a:latin typeface="+mn-ea"/>
            </a:endParaRPr>
          </a:p>
          <a:p>
            <a:pPr indent="576000" algn="just"/>
            <a:r>
              <a:rPr lang="zh-CN" altLang="en-US" sz="2400" dirty="0">
                <a:latin typeface="+mn-ea"/>
              </a:rPr>
              <a:t>组合开关是广泛应用于电气设备的电源开关，测量三相电压和控制</a:t>
            </a:r>
            <a:r>
              <a:rPr lang="en-US" altLang="zh-CN" sz="2400" dirty="0">
                <a:latin typeface="+mn-ea"/>
              </a:rPr>
              <a:t>7.5kW</a:t>
            </a:r>
            <a:r>
              <a:rPr lang="zh-CN" altLang="en-US" sz="2400" dirty="0">
                <a:latin typeface="+mn-ea"/>
              </a:rPr>
              <a:t>以下小容量电动机的直接启动、正反转等不频繁操作的场合。</a:t>
            </a:r>
          </a:p>
        </p:txBody>
      </p:sp>
      <p:pic>
        <p:nvPicPr>
          <p:cNvPr id="5" name="图片 4">
            <a:extLst>
              <a:ext uri="{FF2B5EF4-FFF2-40B4-BE49-F238E27FC236}">
                <a16:creationId xmlns:a16="http://schemas.microsoft.com/office/drawing/2014/main" id="{CB9CA417-DA30-86BA-0CD0-2C76CDACA9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4014" y="1898634"/>
            <a:ext cx="3436918" cy="2796782"/>
          </a:xfrm>
          <a:prstGeom prst="rect">
            <a:avLst/>
          </a:prstGeom>
        </p:spPr>
      </p:pic>
    </p:spTree>
    <p:extLst>
      <p:ext uri="{BB962C8B-B14F-4D97-AF65-F5344CB8AC3E}">
        <p14:creationId xmlns:p14="http://schemas.microsoft.com/office/powerpoint/2010/main" val="35282479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72E39EB-B8D0-D511-77A1-43B67C898756}"/>
              </a:ext>
            </a:extLst>
          </p:cNvPr>
          <p:cNvSpPr txBox="1"/>
          <p:nvPr/>
        </p:nvSpPr>
        <p:spPr>
          <a:xfrm>
            <a:off x="1410878" y="688157"/>
            <a:ext cx="4886227" cy="5001369"/>
          </a:xfrm>
          <a:prstGeom prst="rect">
            <a:avLst/>
          </a:prstGeom>
          <a:noFill/>
        </p:spPr>
        <p:txBody>
          <a:bodyPr wrap="square" rtlCol="0">
            <a:spAutoFit/>
          </a:bodyPr>
          <a:lstStyle/>
          <a:p>
            <a:pPr algn="just">
              <a:spcAft>
                <a:spcPts val="600"/>
              </a:spcAft>
            </a:pPr>
            <a:r>
              <a:rPr lang="en-US" altLang="zh-CN" sz="3200" b="1" dirty="0">
                <a:latin typeface="+mj-ea"/>
                <a:ea typeface="+mj-ea"/>
              </a:rPr>
              <a:t>3.</a:t>
            </a:r>
            <a:r>
              <a:rPr lang="zh-CN" altLang="en-US" sz="3200" b="1" dirty="0">
                <a:latin typeface="+mj-ea"/>
                <a:ea typeface="+mj-ea"/>
              </a:rPr>
              <a:t>自动开关</a:t>
            </a:r>
            <a:endParaRPr lang="en-US" altLang="zh-CN" sz="3200" b="1" dirty="0">
              <a:latin typeface="+mj-ea"/>
              <a:ea typeface="+mj-ea"/>
            </a:endParaRPr>
          </a:p>
          <a:p>
            <a:pPr indent="576000" algn="just"/>
            <a:r>
              <a:rPr lang="zh-CN" altLang="en-US" sz="2400" dirty="0">
                <a:latin typeface="+mn-ea"/>
              </a:rPr>
              <a:t>自动开关又称自动空气开关。</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）自动开关的作用。</a:t>
            </a:r>
            <a:endParaRPr lang="en-US" altLang="zh-CN" sz="2400" dirty="0">
              <a:latin typeface="+mn-ea"/>
            </a:endParaRPr>
          </a:p>
          <a:p>
            <a:pPr indent="576000" algn="just"/>
            <a:r>
              <a:rPr lang="zh-CN" altLang="en-US" sz="2400" dirty="0">
                <a:latin typeface="+mn-ea"/>
              </a:rPr>
              <a:t>①起过载、短路等保护作用。</a:t>
            </a:r>
            <a:endParaRPr lang="en-US" altLang="zh-CN" sz="2400" dirty="0">
              <a:latin typeface="+mn-ea"/>
            </a:endParaRPr>
          </a:p>
          <a:p>
            <a:pPr indent="576000" algn="just"/>
            <a:r>
              <a:rPr lang="zh-CN" altLang="en-US" sz="2400" dirty="0">
                <a:latin typeface="+mn-ea"/>
              </a:rPr>
              <a:t>②可用于不频繁地接通和断开电路或控制电动机的启动与停止。</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）自动开关的结构。</a:t>
            </a:r>
            <a:endParaRPr lang="en-US" altLang="zh-CN" sz="2400" dirty="0">
              <a:latin typeface="+mn-ea"/>
            </a:endParaRPr>
          </a:p>
          <a:p>
            <a:pPr indent="576000" algn="just"/>
            <a:r>
              <a:rPr lang="zh-CN" altLang="en-US" sz="2400" dirty="0">
                <a:latin typeface="+mn-ea"/>
              </a:rPr>
              <a:t>自动开关的结构如图</a:t>
            </a:r>
            <a:r>
              <a:rPr lang="en-US" altLang="zh-CN" sz="2400" dirty="0">
                <a:latin typeface="+mn-ea"/>
              </a:rPr>
              <a:t>1-42</a:t>
            </a:r>
            <a:r>
              <a:rPr lang="zh-CN" altLang="en-US" sz="2400" dirty="0">
                <a:latin typeface="+mn-ea"/>
              </a:rPr>
              <a:t>所示。</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）自动开关在电气电路图中的图形符号。</a:t>
            </a:r>
            <a:endParaRPr lang="en-US" altLang="zh-CN" sz="2400" dirty="0">
              <a:latin typeface="+mn-ea"/>
            </a:endParaRPr>
          </a:p>
          <a:p>
            <a:pPr indent="576000" algn="just"/>
            <a:r>
              <a:rPr lang="zh-CN" altLang="en-US" sz="2400" dirty="0">
                <a:latin typeface="+mn-ea"/>
              </a:rPr>
              <a:t>图</a:t>
            </a:r>
            <a:r>
              <a:rPr lang="en-US" altLang="zh-CN" sz="2400" dirty="0">
                <a:latin typeface="+mn-ea"/>
              </a:rPr>
              <a:t>1-43</a:t>
            </a:r>
            <a:r>
              <a:rPr lang="zh-CN" altLang="en-US" sz="2400" dirty="0">
                <a:latin typeface="+mn-ea"/>
              </a:rPr>
              <a:t>（书</a:t>
            </a:r>
            <a:r>
              <a:rPr lang="en-US" altLang="zh-CN" sz="2400" dirty="0">
                <a:latin typeface="+mn-ea"/>
              </a:rPr>
              <a:t>P35</a:t>
            </a:r>
            <a:r>
              <a:rPr lang="zh-CN" altLang="en-US" sz="2400" dirty="0">
                <a:latin typeface="+mn-ea"/>
              </a:rPr>
              <a:t>）所示为自动开关的实物和图形符号。</a:t>
            </a:r>
            <a:endParaRPr lang="en-US" altLang="zh-CN" sz="2400" dirty="0">
              <a:latin typeface="+mn-ea"/>
            </a:endParaRPr>
          </a:p>
          <a:p>
            <a:endParaRPr lang="zh-CN" altLang="en-US" dirty="0"/>
          </a:p>
        </p:txBody>
      </p:sp>
      <p:pic>
        <p:nvPicPr>
          <p:cNvPr id="5" name="图片 4">
            <a:extLst>
              <a:ext uri="{FF2B5EF4-FFF2-40B4-BE49-F238E27FC236}">
                <a16:creationId xmlns:a16="http://schemas.microsoft.com/office/drawing/2014/main" id="{3B9768F6-0EBB-C3C1-D1D0-8D36FB503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7934" y="1597679"/>
            <a:ext cx="5439511" cy="3662642"/>
          </a:xfrm>
          <a:prstGeom prst="rect">
            <a:avLst/>
          </a:prstGeom>
        </p:spPr>
      </p:pic>
    </p:spTree>
    <p:extLst>
      <p:ext uri="{BB962C8B-B14F-4D97-AF65-F5344CB8AC3E}">
        <p14:creationId xmlns:p14="http://schemas.microsoft.com/office/powerpoint/2010/main" val="4016137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5B05A1A-5D99-D1D0-0B60-DA8C9CCA2C86}"/>
              </a:ext>
            </a:extLst>
          </p:cNvPr>
          <p:cNvSpPr txBox="1"/>
          <p:nvPr/>
        </p:nvSpPr>
        <p:spPr>
          <a:xfrm>
            <a:off x="840000" y="651316"/>
            <a:ext cx="10512000" cy="5555367"/>
          </a:xfrm>
          <a:prstGeom prst="rect">
            <a:avLst/>
          </a:prstGeom>
          <a:noFill/>
        </p:spPr>
        <p:txBody>
          <a:bodyPr wrap="square" rtlCol="0">
            <a:spAutoFit/>
          </a:bodyPr>
          <a:lstStyle/>
          <a:p>
            <a:pPr algn="just">
              <a:spcAft>
                <a:spcPts val="600"/>
              </a:spcAft>
            </a:pPr>
            <a:r>
              <a:rPr lang="en-US" altLang="zh-CN" sz="3200" b="1" dirty="0">
                <a:latin typeface="+mj-ea"/>
                <a:ea typeface="+mj-ea"/>
              </a:rPr>
              <a:t>4.</a:t>
            </a:r>
            <a:r>
              <a:rPr lang="zh-CN" altLang="en-US" sz="3200" b="1" dirty="0">
                <a:latin typeface="+mj-ea"/>
                <a:ea typeface="+mj-ea"/>
              </a:rPr>
              <a:t>主令电器</a:t>
            </a:r>
            <a:endParaRPr lang="en-US" altLang="zh-CN" sz="3200" b="1" dirty="0">
              <a:latin typeface="+mj-ea"/>
              <a:ea typeface="+mj-ea"/>
            </a:endParaRPr>
          </a:p>
          <a:p>
            <a:pPr indent="576000" algn="just">
              <a:spcAft>
                <a:spcPts val="600"/>
              </a:spcAft>
            </a:pPr>
            <a:r>
              <a:rPr lang="zh-CN" altLang="en-US" sz="2400" dirty="0"/>
              <a:t>（</a:t>
            </a:r>
            <a:r>
              <a:rPr lang="en-US" altLang="zh-CN" sz="2400" dirty="0"/>
              <a:t>1</a:t>
            </a:r>
            <a:r>
              <a:rPr lang="zh-CN" altLang="en-US" sz="2400" dirty="0"/>
              <a:t>）控制按钮。控制按钮通常用来接通或断开控制电路（其中电流很小），从而控制电动机或其他电气设备的运行。</a:t>
            </a:r>
            <a:endParaRPr lang="en-US" altLang="zh-CN" sz="2400" dirty="0"/>
          </a:p>
          <a:p>
            <a:pPr indent="576000" algn="just">
              <a:spcAft>
                <a:spcPts val="600"/>
              </a:spcAft>
            </a:pPr>
            <a:r>
              <a:rPr lang="zh-CN" altLang="en-US" sz="2400" dirty="0"/>
              <a:t>（</a:t>
            </a:r>
            <a:r>
              <a:rPr lang="en-US" altLang="zh-CN" sz="2400" dirty="0"/>
              <a:t>2</a:t>
            </a:r>
            <a:r>
              <a:rPr lang="zh-CN" altLang="en-US" sz="2400" dirty="0"/>
              <a:t>）指示灯。指示灯用来发出下列形式的信息。</a:t>
            </a:r>
            <a:endParaRPr lang="en-US" altLang="zh-CN" sz="2400" dirty="0"/>
          </a:p>
          <a:p>
            <a:pPr indent="576000" algn="just">
              <a:spcAft>
                <a:spcPts val="600"/>
              </a:spcAft>
            </a:pPr>
            <a:r>
              <a:rPr lang="zh-CN" altLang="en-US" sz="2400" dirty="0"/>
              <a:t>①指示：引起操作者注意或指示操作者应该完成某种任务。</a:t>
            </a:r>
            <a:endParaRPr lang="en-US" altLang="zh-CN" sz="2400" dirty="0"/>
          </a:p>
          <a:p>
            <a:pPr indent="576000" algn="just">
              <a:spcAft>
                <a:spcPts val="600"/>
              </a:spcAft>
            </a:pPr>
            <a:r>
              <a:rPr lang="zh-CN" altLang="en-US" sz="2400" dirty="0"/>
              <a:t>②确认：用于确认一种指令、一种状态或情况，或者用于确认一种变化或转换阶段的结束。 </a:t>
            </a:r>
            <a:endParaRPr lang="en-US" altLang="zh-CN" sz="2400" dirty="0"/>
          </a:p>
          <a:p>
            <a:pPr indent="576000" algn="just">
              <a:spcAft>
                <a:spcPts val="600"/>
              </a:spcAft>
            </a:pPr>
            <a:r>
              <a:rPr lang="zh-CN" altLang="en-US" sz="2400" dirty="0"/>
              <a:t>（</a:t>
            </a:r>
            <a:r>
              <a:rPr lang="en-US" altLang="zh-CN" sz="2400" dirty="0"/>
              <a:t>3</a:t>
            </a:r>
            <a:r>
              <a:rPr lang="zh-CN" altLang="en-US" sz="2400" dirty="0"/>
              <a:t>）行程开关。行程开关是根据运动部件位置而切换电路的自动控制电器，用来控制运动部件的运动方向、行程大小或位置保护。 </a:t>
            </a:r>
            <a:endParaRPr lang="en-US" altLang="zh-CN" sz="2400" dirty="0"/>
          </a:p>
          <a:p>
            <a:pPr indent="576000" algn="just">
              <a:spcAft>
                <a:spcPts val="600"/>
              </a:spcAft>
            </a:pPr>
            <a:r>
              <a:rPr lang="zh-CN" altLang="en-US" sz="2400" dirty="0"/>
              <a:t>（</a:t>
            </a:r>
            <a:r>
              <a:rPr lang="en-US" altLang="zh-CN" sz="2400" dirty="0"/>
              <a:t>4</a:t>
            </a:r>
            <a:r>
              <a:rPr lang="zh-CN" altLang="en-US" sz="2400" dirty="0"/>
              <a:t>）接近开关。接近开关是非接触式的监测装置，当运动物体接近它的一定范围内时就能发出信号，以控制运动物体的位置或计数。 </a:t>
            </a:r>
            <a:endParaRPr lang="en-US" altLang="zh-CN" sz="2400" dirty="0"/>
          </a:p>
          <a:p>
            <a:pPr indent="576000" algn="just">
              <a:spcAft>
                <a:spcPts val="600"/>
              </a:spcAft>
            </a:pPr>
            <a:r>
              <a:rPr lang="zh-CN" altLang="en-US" sz="2400" dirty="0"/>
              <a:t>（</a:t>
            </a:r>
            <a:r>
              <a:rPr lang="en-US" altLang="zh-CN" sz="2400" dirty="0"/>
              <a:t>5</a:t>
            </a:r>
            <a:r>
              <a:rPr lang="zh-CN" altLang="en-US" sz="2400" dirty="0"/>
              <a:t>）微动开关。微动开关是具有瞬时动作和微小行程，可直接由某个一定的力经过一定的行程使触头速动，从而实现电路转换的灵敏开关。</a:t>
            </a:r>
            <a:endParaRPr lang="en-US" altLang="zh-CN" sz="2400" dirty="0"/>
          </a:p>
        </p:txBody>
      </p:sp>
    </p:spTree>
    <p:extLst>
      <p:ext uri="{BB962C8B-B14F-4D97-AF65-F5344CB8AC3E}">
        <p14:creationId xmlns:p14="http://schemas.microsoft.com/office/powerpoint/2010/main" val="23550931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375D7E9-DF62-E243-E5B0-18B7ECF7644F}"/>
              </a:ext>
            </a:extLst>
          </p:cNvPr>
          <p:cNvSpPr txBox="1"/>
          <p:nvPr/>
        </p:nvSpPr>
        <p:spPr>
          <a:xfrm>
            <a:off x="840000" y="2117359"/>
            <a:ext cx="10512000" cy="2623282"/>
          </a:xfrm>
          <a:prstGeom prst="rect">
            <a:avLst/>
          </a:prstGeom>
          <a:noFill/>
        </p:spPr>
        <p:txBody>
          <a:bodyPr wrap="square" rtlCol="0" anchor="ctr">
            <a:spAutoFit/>
          </a:bodyPr>
          <a:lstStyle/>
          <a:p>
            <a:pPr>
              <a:spcAft>
                <a:spcPts val="600"/>
              </a:spcAft>
            </a:pPr>
            <a:r>
              <a:rPr lang="en-US" altLang="zh-CN" sz="3200" b="1" dirty="0">
                <a:latin typeface="+mj-ea"/>
                <a:ea typeface="+mj-ea"/>
              </a:rPr>
              <a:t>1.5.3    </a:t>
            </a:r>
            <a:r>
              <a:rPr lang="zh-CN" altLang="en-US" sz="3200" b="1" dirty="0">
                <a:latin typeface="+mj-ea"/>
                <a:ea typeface="+mj-ea"/>
              </a:rPr>
              <a:t>导线和电缆</a:t>
            </a:r>
            <a:endParaRPr lang="en-US" altLang="zh-CN" sz="3200" b="1" dirty="0">
              <a:latin typeface="+mj-ea"/>
              <a:ea typeface="+mj-ea"/>
            </a:endParaRPr>
          </a:p>
          <a:p>
            <a:pPr indent="576000" algn="just">
              <a:lnSpc>
                <a:spcPts val="3100"/>
              </a:lnSpc>
            </a:pPr>
            <a:r>
              <a:rPr lang="zh-CN" altLang="en-US" sz="2400" dirty="0">
                <a:latin typeface="+mn-ea"/>
              </a:rPr>
              <a:t>数控机床上主要有三种导线</a:t>
            </a:r>
            <a:r>
              <a:rPr lang="en-US" altLang="zh-CN" sz="2400" dirty="0">
                <a:latin typeface="+mn-ea"/>
              </a:rPr>
              <a:t>: </a:t>
            </a:r>
            <a:r>
              <a:rPr lang="zh-CN" altLang="en-US" sz="2400" dirty="0">
                <a:latin typeface="+mn-ea"/>
              </a:rPr>
              <a:t>动力线、控制线、信号线。导线的选择应适用于工作条件（如电压、电流、电击的防护）和可能存在的外界影响</a:t>
            </a:r>
            <a:r>
              <a:rPr lang="en-US" altLang="zh-CN" sz="2400" dirty="0">
                <a:latin typeface="+mn-ea"/>
              </a:rPr>
              <a:t>[</a:t>
            </a:r>
            <a:r>
              <a:rPr lang="zh-CN" altLang="en-US" sz="2400" dirty="0">
                <a:latin typeface="+mn-ea"/>
              </a:rPr>
              <a:t>如环境温度、湿度或存在腐蚀物质燃烧危险和机械应力（包括安装期间的应力）</a:t>
            </a:r>
            <a:r>
              <a:rPr lang="en-US" altLang="zh-CN" sz="2400" dirty="0">
                <a:latin typeface="+mn-ea"/>
              </a:rPr>
              <a:t>]</a:t>
            </a:r>
            <a:r>
              <a:rPr lang="zh-CN" altLang="en-US" sz="2400" dirty="0">
                <a:latin typeface="+mn-ea"/>
              </a:rPr>
              <a:t>。因此，导线的横截面面积、材质（铜或铝等）、绝缘材料都是设计时需要考虑的，可以参照相关的技术选型手册。</a:t>
            </a:r>
          </a:p>
        </p:txBody>
      </p:sp>
    </p:spTree>
    <p:extLst>
      <p:ext uri="{BB962C8B-B14F-4D97-AF65-F5344CB8AC3E}">
        <p14:creationId xmlns:p14="http://schemas.microsoft.com/office/powerpoint/2010/main" val="42000913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8880EC5-55E9-E826-2067-3C2C31AD591C}"/>
              </a:ext>
            </a:extLst>
          </p:cNvPr>
          <p:cNvSpPr txBox="1"/>
          <p:nvPr/>
        </p:nvSpPr>
        <p:spPr>
          <a:xfrm>
            <a:off x="840000" y="572144"/>
            <a:ext cx="10512000" cy="4016484"/>
          </a:xfrm>
          <a:prstGeom prst="rect">
            <a:avLst/>
          </a:prstGeom>
          <a:noFill/>
        </p:spPr>
        <p:txBody>
          <a:bodyPr wrap="square" rtlCol="0">
            <a:spAutoFit/>
          </a:bodyPr>
          <a:lstStyle/>
          <a:p>
            <a:pPr algn="just">
              <a:spcAft>
                <a:spcPts val="600"/>
              </a:spcAft>
            </a:pPr>
            <a:r>
              <a:rPr lang="en-US" altLang="zh-CN" sz="3200" b="1" dirty="0">
                <a:latin typeface="+mj-ea"/>
                <a:ea typeface="+mj-ea"/>
              </a:rPr>
              <a:t>1.6    </a:t>
            </a:r>
            <a:r>
              <a:rPr lang="zh-CN" altLang="en-US" sz="3200" b="1" dirty="0">
                <a:latin typeface="+mj-ea"/>
                <a:ea typeface="+mj-ea"/>
              </a:rPr>
              <a:t>电源变压器</a:t>
            </a:r>
            <a:endParaRPr lang="en-US" altLang="zh-CN" sz="3200" b="1" dirty="0">
              <a:latin typeface="+mj-ea"/>
              <a:ea typeface="+mj-ea"/>
            </a:endParaRPr>
          </a:p>
          <a:p>
            <a:pPr indent="576000" algn="just">
              <a:spcAft>
                <a:spcPts val="600"/>
              </a:spcAft>
            </a:pPr>
            <a:r>
              <a:rPr lang="en-US" altLang="zh-CN" sz="2800" b="1" dirty="0">
                <a:latin typeface="+mj-ea"/>
                <a:ea typeface="+mj-ea"/>
              </a:rPr>
              <a:t>1.6.1    </a:t>
            </a:r>
            <a:r>
              <a:rPr lang="zh-CN" altLang="en-US" sz="2800" b="1" dirty="0">
                <a:latin typeface="+mj-ea"/>
                <a:ea typeface="+mj-ea"/>
              </a:rPr>
              <a:t>变压器</a:t>
            </a:r>
            <a:endParaRPr lang="en-US" altLang="zh-CN" sz="2800" b="1" dirty="0">
              <a:latin typeface="+mj-ea"/>
              <a:ea typeface="+mj-ea"/>
            </a:endParaRPr>
          </a:p>
          <a:p>
            <a:pPr indent="576000" algn="just">
              <a:spcAft>
                <a:spcPts val="600"/>
              </a:spcAft>
            </a:pPr>
            <a:r>
              <a:rPr lang="zh-CN" altLang="en-US" sz="2400" dirty="0">
                <a:latin typeface="+mn-ea"/>
              </a:rPr>
              <a:t>变压器是一种将某一数值的交流电压变换成频率相同但数值不同的交流电压的静止电器。</a:t>
            </a:r>
            <a:endParaRPr lang="en-US" altLang="zh-CN" sz="2400" dirty="0">
              <a:latin typeface="+mn-ea"/>
            </a:endParaRPr>
          </a:p>
          <a:p>
            <a:pPr indent="576000" algn="just">
              <a:spcAft>
                <a:spcPts val="600"/>
              </a:spcAft>
            </a:pPr>
            <a:r>
              <a:rPr lang="en-US" altLang="zh-CN" sz="2600" b="1" dirty="0">
                <a:latin typeface="+mj-ea"/>
                <a:ea typeface="+mj-ea"/>
              </a:rPr>
              <a:t>1.</a:t>
            </a:r>
            <a:r>
              <a:rPr lang="zh-CN" altLang="en-US" sz="2600" b="1" dirty="0">
                <a:latin typeface="+mj-ea"/>
                <a:ea typeface="+mj-ea"/>
              </a:rPr>
              <a:t>机床控制变压器</a:t>
            </a:r>
            <a:endParaRPr lang="en-US" altLang="zh-CN" sz="2600" b="1" dirty="0">
              <a:latin typeface="+mj-ea"/>
              <a:ea typeface="+mj-ea"/>
            </a:endParaRPr>
          </a:p>
          <a:p>
            <a:pPr indent="576000" algn="just">
              <a:spcAft>
                <a:spcPts val="600"/>
              </a:spcAft>
            </a:pPr>
            <a:r>
              <a:rPr lang="zh-CN" altLang="en-US" sz="2400" dirty="0">
                <a:latin typeface="+mn-ea"/>
              </a:rPr>
              <a:t>机床控制变压器适用于交流频率为</a:t>
            </a:r>
            <a:r>
              <a:rPr lang="en-US" altLang="zh-CN" sz="2400" dirty="0">
                <a:latin typeface="+mn-ea"/>
              </a:rPr>
              <a:t>50~60Hz</a:t>
            </a:r>
            <a:r>
              <a:rPr lang="zh-CN" altLang="en-US" sz="2400" dirty="0">
                <a:latin typeface="+mn-ea"/>
              </a:rPr>
              <a:t>、输入电压不超过</a:t>
            </a:r>
            <a:r>
              <a:rPr lang="en-US" altLang="zh-CN" sz="2400" dirty="0">
                <a:latin typeface="+mn-ea"/>
              </a:rPr>
              <a:t>660V</a:t>
            </a:r>
            <a:r>
              <a:rPr lang="zh-CN" altLang="en-US" sz="2400" dirty="0">
                <a:latin typeface="+mn-ea"/>
              </a:rPr>
              <a:t>的电路，可作为各类机床、机械设备等一般电器的控制电源，以及步进电动机驱动器、局部照明和指示灯的电源。</a:t>
            </a:r>
            <a:endParaRPr lang="en-US" altLang="zh-CN" sz="2400" dirty="0">
              <a:latin typeface="+mn-ea"/>
            </a:endParaRPr>
          </a:p>
          <a:p>
            <a:pPr indent="576000" algn="just">
              <a:spcAft>
                <a:spcPts val="600"/>
              </a:spcAft>
            </a:pPr>
            <a:r>
              <a:rPr lang="zh-CN" altLang="en-US" sz="2400" dirty="0"/>
              <a:t>图</a:t>
            </a:r>
            <a:r>
              <a:rPr lang="en-US" altLang="zh-CN" sz="2400" dirty="0"/>
              <a:t>1-59</a:t>
            </a:r>
            <a:r>
              <a:rPr lang="zh-CN" altLang="en-US" sz="2400" dirty="0"/>
              <a:t>所示为变压器图形及文字符号。</a:t>
            </a:r>
            <a:endParaRPr lang="en-US" altLang="zh-CN" sz="2400" dirty="0">
              <a:latin typeface="+mn-ea"/>
            </a:endParaRPr>
          </a:p>
        </p:txBody>
      </p:sp>
      <p:pic>
        <p:nvPicPr>
          <p:cNvPr id="5" name="图片 4">
            <a:extLst>
              <a:ext uri="{FF2B5EF4-FFF2-40B4-BE49-F238E27FC236}">
                <a16:creationId xmlns:a16="http://schemas.microsoft.com/office/drawing/2014/main" id="{9665DB0B-F06B-992F-B6F4-EEA6BD6557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4014" y="4588628"/>
            <a:ext cx="3764606" cy="1996613"/>
          </a:xfrm>
          <a:prstGeom prst="rect">
            <a:avLst/>
          </a:prstGeom>
        </p:spPr>
      </p:pic>
    </p:spTree>
    <p:extLst>
      <p:ext uri="{BB962C8B-B14F-4D97-AF65-F5344CB8AC3E}">
        <p14:creationId xmlns:p14="http://schemas.microsoft.com/office/powerpoint/2010/main" val="65225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A5DBBAB8-689D-D9CC-BDFF-E21AE61E657F}"/>
              </a:ext>
            </a:extLst>
          </p:cNvPr>
          <p:cNvSpPr txBox="1"/>
          <p:nvPr/>
        </p:nvSpPr>
        <p:spPr>
          <a:xfrm>
            <a:off x="839999" y="1140643"/>
            <a:ext cx="10512000" cy="3247043"/>
          </a:xfrm>
          <a:prstGeom prst="rect">
            <a:avLst/>
          </a:prstGeom>
          <a:noFill/>
        </p:spPr>
        <p:txBody>
          <a:bodyPr wrap="square" rtlCol="0">
            <a:spAutoFit/>
          </a:bodyPr>
          <a:lstStyle/>
          <a:p>
            <a:pPr>
              <a:spcAft>
                <a:spcPts val="600"/>
              </a:spcAft>
            </a:pPr>
            <a:r>
              <a:rPr lang="en-US" altLang="zh-CN" sz="3200" b="1" dirty="0">
                <a:latin typeface="+mj-ea"/>
                <a:ea typeface="+mj-ea"/>
              </a:rPr>
              <a:t>2.</a:t>
            </a:r>
            <a:r>
              <a:rPr lang="zh-CN" altLang="en-US" sz="3200" b="1" dirty="0">
                <a:latin typeface="+mj-ea"/>
                <a:ea typeface="+mj-ea"/>
              </a:rPr>
              <a:t>三项变压器</a:t>
            </a:r>
            <a:endParaRPr lang="en-US" altLang="zh-CN" sz="3200" b="1" dirty="0">
              <a:latin typeface="+mj-ea"/>
              <a:ea typeface="+mj-ea"/>
            </a:endParaRPr>
          </a:p>
          <a:p>
            <a:pPr indent="576000" algn="just"/>
            <a:r>
              <a:rPr lang="zh-CN" altLang="en-US" sz="2400" dirty="0">
                <a:latin typeface="+mn-ea"/>
              </a:rPr>
              <a:t>在普遍采用的三相交流系统中，三相电压的变换可用三台单相变压器也可用一台三相变压器，从经济性和安装体积等方面考虑，优先选择三相变压器。</a:t>
            </a:r>
            <a:endParaRPr lang="en-US" altLang="zh-CN" sz="2400" dirty="0">
              <a:latin typeface="+mn-ea"/>
            </a:endParaRPr>
          </a:p>
          <a:p>
            <a:pPr indent="576000" algn="just"/>
            <a:r>
              <a:rPr lang="zh-CN" altLang="en-US" sz="2400" dirty="0">
                <a:latin typeface="+mn-ea"/>
              </a:rPr>
              <a:t>在数控机床中，三相变压器的主要作用是给伺服动力装置等供电。</a:t>
            </a:r>
            <a:endParaRPr lang="en-US" altLang="zh-CN" sz="2400" dirty="0">
              <a:latin typeface="+mn-ea"/>
            </a:endParaRPr>
          </a:p>
          <a:p>
            <a:pPr indent="576000" algn="just"/>
            <a:r>
              <a:rPr lang="zh-CN" altLang="en-US" sz="2400" dirty="0"/>
              <a:t>图</a:t>
            </a:r>
            <a:r>
              <a:rPr lang="en-US" altLang="zh-CN" sz="2400" dirty="0"/>
              <a:t>1-63</a:t>
            </a:r>
            <a:r>
              <a:rPr lang="zh-CN" altLang="en-US" sz="2400" dirty="0"/>
              <a:t>所示为三相变压器图形及文字符号（星形－三角形连接</a:t>
            </a:r>
            <a:r>
              <a:rPr lang="en-US" altLang="zh-CN" sz="2400" dirty="0"/>
              <a:t>)</a:t>
            </a:r>
            <a:r>
              <a:rPr lang="zh-CN" altLang="en-US" sz="2400" dirty="0"/>
              <a:t>。</a:t>
            </a:r>
            <a:endParaRPr lang="zh-CN" altLang="en-US" sz="2400" dirty="0">
              <a:latin typeface="+mn-ea"/>
            </a:endParaRPr>
          </a:p>
        </p:txBody>
      </p:sp>
      <p:pic>
        <p:nvPicPr>
          <p:cNvPr id="6" name="图片 5">
            <a:extLst>
              <a:ext uri="{FF2B5EF4-FFF2-40B4-BE49-F238E27FC236}">
                <a16:creationId xmlns:a16="http://schemas.microsoft.com/office/drawing/2014/main" id="{5BBD2D4A-441B-9DD2-856C-3CBFA3E79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0956" y="4387686"/>
            <a:ext cx="4270087" cy="2021507"/>
          </a:xfrm>
          <a:prstGeom prst="rect">
            <a:avLst/>
          </a:prstGeom>
        </p:spPr>
      </p:pic>
    </p:spTree>
    <p:extLst>
      <p:ext uri="{BB962C8B-B14F-4D97-AF65-F5344CB8AC3E}">
        <p14:creationId xmlns:p14="http://schemas.microsoft.com/office/powerpoint/2010/main" val="35340638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EDD850B7-7CEA-A754-59B9-9CD983A36B39}"/>
                  </a:ext>
                </a:extLst>
              </p:cNvPr>
              <p:cNvSpPr txBox="1"/>
              <p:nvPr/>
            </p:nvSpPr>
            <p:spPr>
              <a:xfrm>
                <a:off x="840000" y="697483"/>
                <a:ext cx="10512000" cy="5463034"/>
              </a:xfrm>
              <a:prstGeom prst="rect">
                <a:avLst/>
              </a:prstGeom>
              <a:noFill/>
            </p:spPr>
            <p:txBody>
              <a:bodyPr wrap="square" rtlCol="0">
                <a:spAutoFit/>
              </a:bodyPr>
              <a:lstStyle/>
              <a:p>
                <a:pPr algn="just">
                  <a:spcAft>
                    <a:spcPts val="600"/>
                  </a:spcAft>
                </a:pPr>
                <a:r>
                  <a:rPr lang="en-US" altLang="zh-CN" sz="3200" b="1" dirty="0">
                    <a:latin typeface="+mj-ea"/>
                    <a:ea typeface="+mj-ea"/>
                  </a:rPr>
                  <a:t>3.</a:t>
                </a:r>
                <a:r>
                  <a:rPr lang="zh-CN" altLang="en-US" sz="3200" b="1" dirty="0">
                    <a:latin typeface="+mj-ea"/>
                    <a:ea typeface="+mj-ea"/>
                  </a:rPr>
                  <a:t>变压器的选择</a:t>
                </a:r>
                <a:endParaRPr lang="en-US" altLang="zh-CN" sz="3200" b="1" dirty="0">
                  <a:latin typeface="+mj-ea"/>
                  <a:ea typeface="+mj-ea"/>
                </a:endParaRPr>
              </a:p>
              <a:p>
                <a:pPr indent="576000" algn="just"/>
                <a:r>
                  <a:rPr lang="zh-CN" altLang="en-US" sz="2400" dirty="0">
                    <a:latin typeface="+mn-ea"/>
                  </a:rPr>
                  <a:t>选择变压器的主要依据是变压器的额定值，根据设备的需要，变压器有标准和非标准两类。</a:t>
                </a:r>
                <a:endParaRPr lang="en-US" altLang="zh-CN" sz="2400" dirty="0">
                  <a:latin typeface="+mn-ea"/>
                </a:endParaRPr>
              </a:p>
              <a:p>
                <a:pPr indent="576000" algn="just"/>
                <a:r>
                  <a:rPr lang="zh-CN" altLang="en-US" sz="2400" dirty="0">
                    <a:latin typeface="+mn-ea"/>
                  </a:rPr>
                  <a:t>两类变压器的选择方法如下。</a:t>
                </a:r>
                <a:endParaRPr lang="en-US" altLang="zh-CN" sz="2400" dirty="0">
                  <a:latin typeface="+mn-ea"/>
                </a:endParaRPr>
              </a:p>
              <a:p>
                <a:pPr indent="576000" algn="just"/>
                <a:r>
                  <a:rPr lang="zh-CN" altLang="en-US" sz="2400" b="1" dirty="0">
                    <a:latin typeface="+mn-ea"/>
                  </a:rPr>
                  <a:t>（</a:t>
                </a:r>
                <a:r>
                  <a:rPr lang="en-US" altLang="zh-CN" sz="2400" b="1" dirty="0">
                    <a:latin typeface="+mn-ea"/>
                  </a:rPr>
                  <a:t>1</a:t>
                </a:r>
                <a:r>
                  <a:rPr lang="zh-CN" altLang="en-US" sz="2400" b="1" dirty="0">
                    <a:latin typeface="+mn-ea"/>
                  </a:rPr>
                  <a:t>）标准变压器</a:t>
                </a:r>
                <a:endParaRPr lang="en-US" altLang="zh-CN" sz="2400" b="1" dirty="0">
                  <a:latin typeface="+mn-ea"/>
                </a:endParaRPr>
              </a:p>
              <a:p>
                <a:pPr indent="576000" algn="just"/>
                <a:r>
                  <a:rPr lang="zh-CN" altLang="en-US" sz="2400" dirty="0">
                    <a:latin typeface="+mn-ea"/>
                  </a:rPr>
                  <a:t>①根据实际情况选择初级（原边）额定电压</a:t>
                </a:r>
                <a14:m>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𝑈</m:t>
                        </m:r>
                      </m:e>
                      <m:sub>
                        <m:r>
                          <a:rPr lang="en-US" altLang="zh-CN" sz="2400" b="0" i="1" smtClean="0">
                            <a:latin typeface="Cambria Math" panose="02040503050406030204" pitchFamily="18" charset="0"/>
                          </a:rPr>
                          <m:t>1</m:t>
                        </m:r>
                      </m:sub>
                    </m:sSub>
                  </m:oMath>
                </a14:m>
                <a:r>
                  <a:rPr lang="zh-CN" altLang="en-US" sz="2400" dirty="0">
                    <a:latin typeface="+mn-ea"/>
                  </a:rPr>
                  <a:t>（</a:t>
                </a:r>
                <a:r>
                  <a:rPr lang="en-US" altLang="zh-CN" sz="2400" dirty="0">
                    <a:latin typeface="+mn-ea"/>
                  </a:rPr>
                  <a:t>380V</a:t>
                </a:r>
                <a:r>
                  <a:rPr lang="zh-CN" altLang="en-US" sz="2400" dirty="0">
                    <a:latin typeface="+mn-ea"/>
                  </a:rPr>
                  <a:t>、</a:t>
                </a:r>
                <a:r>
                  <a:rPr lang="en-US" altLang="zh-CN" sz="2400" dirty="0">
                    <a:latin typeface="+mn-ea"/>
                  </a:rPr>
                  <a:t>220V</a:t>
                </a:r>
                <a:r>
                  <a:rPr lang="zh-CN" altLang="en-US" sz="2400" dirty="0">
                    <a:latin typeface="+mn-ea"/>
                  </a:rPr>
                  <a:t>）再选择次级额定电压</a:t>
                </a:r>
                <a14:m>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𝑈</m:t>
                        </m:r>
                      </m:e>
                      <m:sub>
                        <m:r>
                          <a:rPr lang="en-US" altLang="zh-CN" sz="2400" b="0" i="1" smtClean="0">
                            <a:latin typeface="Cambria Math" panose="02040503050406030204" pitchFamily="18" charset="0"/>
                          </a:rPr>
                          <m:t>2</m:t>
                        </m:r>
                      </m:sub>
                    </m:sSub>
                  </m:oMath>
                </a14:m>
                <a:r>
                  <a:rPr lang="zh-CN" altLang="en-US" sz="2400" dirty="0">
                    <a:latin typeface="+mn-ea"/>
                  </a:rPr>
                  <a:t>，</a:t>
                </a:r>
                <a14:m>
                  <m:oMath xmlns:m="http://schemas.openxmlformats.org/officeDocument/2006/math">
                    <m:sSub>
                      <m:sSubPr>
                        <m:ctrlPr>
                          <a:rPr lang="en-US" altLang="zh-CN" sz="2400" i="1" dirty="0" smtClean="0">
                            <a:latin typeface="Cambria Math" panose="02040503050406030204" pitchFamily="18" charset="0"/>
                          </a:rPr>
                        </m:ctrlPr>
                      </m:sSubPr>
                      <m:e>
                        <m:r>
                          <a:rPr lang="en-US" altLang="zh-CN" sz="2400" b="0" i="1" dirty="0" smtClean="0">
                            <a:latin typeface="Cambria Math" panose="02040503050406030204" pitchFamily="18" charset="0"/>
                          </a:rPr>
                          <m:t>𝑈</m:t>
                        </m:r>
                      </m:e>
                      <m:sub>
                        <m:r>
                          <a:rPr lang="en-US" altLang="zh-CN" sz="2400" b="0" i="1" dirty="0" smtClean="0">
                            <a:latin typeface="Cambria Math" panose="02040503050406030204" pitchFamily="18" charset="0"/>
                          </a:rPr>
                          <m:t>3</m:t>
                        </m:r>
                      </m:sub>
                    </m:sSub>
                  </m:oMath>
                </a14:m>
                <a:r>
                  <a:rPr lang="zh-CN" altLang="en-US" sz="2400" dirty="0">
                    <a:latin typeface="+mn-ea"/>
                  </a:rPr>
                  <a:t>，</a:t>
                </a:r>
                <a:r>
                  <a:rPr lang="en-US" altLang="zh-CN" sz="2400" dirty="0">
                    <a:latin typeface="+mn-ea"/>
                  </a:rPr>
                  <a:t>···</a:t>
                </a:r>
                <a:r>
                  <a:rPr lang="zh-CN" altLang="en-US" sz="2400" dirty="0">
                    <a:latin typeface="+mn-ea"/>
                  </a:rPr>
                  <a:t>（次级额定电压值是指加初级额定电压时，次级的空载输出，当次级带有额定负载时输出电压下降</a:t>
                </a:r>
                <a:r>
                  <a:rPr lang="en-US" altLang="zh-CN" sz="2400" dirty="0">
                    <a:latin typeface="+mn-ea"/>
                  </a:rPr>
                  <a:t>5%</a:t>
                </a:r>
                <a:r>
                  <a:rPr lang="zh-CN" altLang="en-US" sz="2400" dirty="0">
                    <a:latin typeface="+mn-ea"/>
                  </a:rPr>
                  <a:t>因此选择输出额定电压时应略高于负载额定电压</a:t>
                </a:r>
                <a:r>
                  <a:rPr lang="en-US" altLang="zh-CN" sz="2400" dirty="0">
                    <a:latin typeface="+mn-ea"/>
                  </a:rPr>
                  <a:t>)</a:t>
                </a:r>
                <a:r>
                  <a:rPr lang="zh-CN" altLang="en-US" sz="2400" dirty="0">
                    <a:latin typeface="+mn-ea"/>
                  </a:rPr>
                  <a:t>。</a:t>
                </a:r>
                <a:endParaRPr lang="en-US" altLang="zh-CN" sz="2400" dirty="0">
                  <a:latin typeface="+mn-ea"/>
                </a:endParaRPr>
              </a:p>
              <a:p>
                <a:pPr indent="576000" algn="just"/>
                <a:r>
                  <a:rPr lang="zh-CN" altLang="en-US" sz="2400" dirty="0">
                    <a:latin typeface="+mn-ea"/>
                  </a:rPr>
                  <a:t>②根据实际负载情况，确定次级绕组额定电流</a:t>
                </a:r>
                <a14:m>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1</m:t>
                        </m:r>
                      </m:sub>
                    </m:sSub>
                    <m:r>
                      <a:rPr lang="zh-CN" altLang="en-US" sz="2400" i="1">
                        <a:latin typeface="Cambria Math" panose="02040503050406030204" pitchFamily="18" charset="0"/>
                      </a:rPr>
                      <m:t>，</m:t>
                    </m:r>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2</m:t>
                        </m:r>
                      </m:sub>
                    </m:sSub>
                  </m:oMath>
                </a14:m>
                <a:r>
                  <a:rPr lang="zh-CN" altLang="en-US" sz="2400" dirty="0">
                    <a:latin typeface="+mn-ea"/>
                  </a:rPr>
                  <a:t>，</a:t>
                </a:r>
                <a14:m>
                  <m:oMath xmlns:m="http://schemas.openxmlformats.org/officeDocument/2006/math">
                    <m:sSub>
                      <m:sSubPr>
                        <m:ctrlPr>
                          <a:rPr lang="en-US" altLang="zh-CN" sz="2400" i="1" dirty="0" smtClean="0">
                            <a:latin typeface="Cambria Math" panose="02040503050406030204" pitchFamily="18" charset="0"/>
                          </a:rPr>
                        </m:ctrlPr>
                      </m:sSubPr>
                      <m:e>
                        <m:r>
                          <a:rPr lang="en-US" altLang="zh-CN" sz="2400" b="0" i="1" dirty="0" smtClean="0">
                            <a:latin typeface="Cambria Math" panose="02040503050406030204" pitchFamily="18" charset="0"/>
                          </a:rPr>
                          <m:t>𝐼</m:t>
                        </m:r>
                      </m:e>
                      <m:sub>
                        <m:r>
                          <a:rPr lang="en-US" altLang="zh-CN" sz="2400" b="0" i="1" dirty="0" smtClean="0">
                            <a:latin typeface="Cambria Math" panose="02040503050406030204" pitchFamily="18" charset="0"/>
                          </a:rPr>
                          <m:t>3</m:t>
                        </m:r>
                      </m:sub>
                    </m:sSub>
                  </m:oMath>
                </a14:m>
                <a:r>
                  <a:rPr lang="zh-CN" altLang="en-US" sz="2400" dirty="0">
                    <a:latin typeface="+mn-ea"/>
                  </a:rPr>
                  <a:t>，</a:t>
                </a:r>
                <a:r>
                  <a:rPr lang="en-US" altLang="zh-CN" sz="2400" dirty="0">
                    <a:latin typeface="+mn-ea"/>
                  </a:rPr>
                  <a:t>···</a:t>
                </a:r>
                <a:r>
                  <a:rPr lang="zh-CN" altLang="en-US" sz="2400" dirty="0">
                    <a:latin typeface="+mn-ea"/>
                  </a:rPr>
                  <a:t>，一般绕组的额定输出电流应大于或等于额定负载电流。</a:t>
                </a:r>
                <a:endParaRPr lang="en-US" altLang="zh-CN" sz="2400" dirty="0">
                  <a:latin typeface="+mn-ea"/>
                </a:endParaRPr>
              </a:p>
              <a:p>
                <a:pPr indent="576000" algn="just"/>
                <a:r>
                  <a:rPr lang="zh-CN" altLang="en-US" sz="2400" dirty="0">
                    <a:latin typeface="+mn-ea"/>
                  </a:rPr>
                  <a:t>③次级额定容量由总容量确定。总容量算法如下。</a:t>
                </a:r>
                <a:endParaRPr lang="en-US" altLang="zh-CN" sz="2400" dirty="0">
                  <a:latin typeface="+mn-ea"/>
                </a:endParaRPr>
              </a:p>
              <a:p>
                <a:pPr indent="576000" algn="just"/>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𝑃</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𝑈</m:t>
                          </m:r>
                        </m:e>
                        <m:sub>
                          <m:r>
                            <a:rPr lang="en-US" altLang="zh-CN" sz="2400" b="0" i="1" smtClean="0">
                              <a:latin typeface="Cambria Math" panose="02040503050406030204" pitchFamily="18" charset="0"/>
                            </a:rPr>
                            <m:t>2</m:t>
                          </m:r>
                        </m:sub>
                      </m:sSub>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𝑈</m:t>
                          </m:r>
                        </m:e>
                        <m:sub>
                          <m:r>
                            <a:rPr lang="en-US" altLang="zh-CN" sz="2400" b="0" i="1" smtClean="0">
                              <a:latin typeface="Cambria Math" panose="02040503050406030204" pitchFamily="18" charset="0"/>
                            </a:rPr>
                            <m:t>3</m:t>
                          </m:r>
                        </m:sub>
                      </m:sSub>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3</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𝑈</m:t>
                          </m:r>
                        </m:e>
                        <m:sub>
                          <m:r>
                            <a:rPr lang="en-US" altLang="zh-CN" sz="2400" b="0" i="1" smtClean="0">
                              <a:latin typeface="Cambria Math" panose="02040503050406030204" pitchFamily="18" charset="0"/>
                            </a:rPr>
                            <m:t>4</m:t>
                          </m:r>
                        </m:sub>
                      </m:sSub>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𝐼</m:t>
                          </m:r>
                        </m:e>
                        <m:sub>
                          <m:r>
                            <a:rPr lang="en-US" altLang="zh-CN" sz="2400" b="0" i="1" smtClean="0">
                              <a:latin typeface="Cambria Math" panose="02040503050406030204" pitchFamily="18" charset="0"/>
                            </a:rPr>
                            <m:t>4</m:t>
                          </m:r>
                        </m:sub>
                      </m:sSub>
                      <m:r>
                        <a:rPr lang="en-US" altLang="zh-CN" sz="2400" b="0" i="1" smtClean="0">
                          <a:latin typeface="Cambria Math" panose="02040503050406030204" pitchFamily="18" charset="0"/>
                        </a:rPr>
                        <m:t>+</m:t>
                      </m:r>
                      <m:r>
                        <a:rPr lang="en-US" altLang="zh-CN" sz="2400" i="1" smtClean="0">
                          <a:latin typeface="Cambria Math" panose="02040503050406030204" pitchFamily="18" charset="0"/>
                        </a:rPr>
                        <m:t>⋯</m:t>
                      </m:r>
                    </m:oMath>
                  </m:oMathPara>
                </a14:m>
                <a:endParaRPr lang="en-US" altLang="zh-CN" sz="2400" dirty="0">
                  <a:latin typeface="+mn-ea"/>
                </a:endParaRPr>
              </a:p>
              <a:p>
                <a:pPr indent="576000" algn="just"/>
                <a:r>
                  <a:rPr lang="zh-CN" altLang="en-US" sz="2400" dirty="0">
                    <a:latin typeface="+mn-ea"/>
                  </a:rPr>
                  <a:t>三相变压器也可按以上方法进行选择。</a:t>
                </a:r>
              </a:p>
            </p:txBody>
          </p:sp>
        </mc:Choice>
        <mc:Fallback xmlns="">
          <p:sp>
            <p:nvSpPr>
              <p:cNvPr id="3" name="文本框 2">
                <a:extLst>
                  <a:ext uri="{FF2B5EF4-FFF2-40B4-BE49-F238E27FC236}">
                    <a16:creationId xmlns:a16="http://schemas.microsoft.com/office/drawing/2014/main" id="{EDD850B7-7CEA-A754-59B9-9CD983A36B39}"/>
                  </a:ext>
                </a:extLst>
              </p:cNvPr>
              <p:cNvSpPr txBox="1">
                <a:spLocks noRot="1" noChangeAspect="1" noMove="1" noResize="1" noEditPoints="1" noAdjustHandles="1" noChangeArrowheads="1" noChangeShapeType="1" noTextEdit="1"/>
              </p:cNvSpPr>
              <p:nvPr/>
            </p:nvSpPr>
            <p:spPr>
              <a:xfrm>
                <a:off x="840000" y="697483"/>
                <a:ext cx="10512000" cy="5463034"/>
              </a:xfrm>
              <a:prstGeom prst="rect">
                <a:avLst/>
              </a:prstGeom>
              <a:blipFill>
                <a:blip r:embed="rId2"/>
                <a:stretch>
                  <a:fillRect l="-1508" t="-1449" r="-870" b="-156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177305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1523FDEC-12E7-7C3D-5DCE-9046118AC8BE}"/>
                  </a:ext>
                </a:extLst>
              </p:cNvPr>
              <p:cNvSpPr txBox="1"/>
              <p:nvPr/>
            </p:nvSpPr>
            <p:spPr>
              <a:xfrm>
                <a:off x="840000" y="1097592"/>
                <a:ext cx="10512000" cy="4662815"/>
              </a:xfrm>
              <a:prstGeom prst="rect">
                <a:avLst/>
              </a:prstGeom>
              <a:noFill/>
            </p:spPr>
            <p:txBody>
              <a:bodyPr wrap="square" rtlCol="0">
                <a:spAutoFit/>
              </a:bodyPr>
              <a:lstStyle/>
              <a:p>
                <a:pPr algn="just">
                  <a:spcAft>
                    <a:spcPts val="600"/>
                  </a:spcAft>
                </a:pPr>
                <a:r>
                  <a:rPr lang="zh-CN" altLang="en-US" sz="2800" b="1" dirty="0">
                    <a:latin typeface="+mj-ea"/>
                    <a:ea typeface="+mj-ea"/>
                  </a:rPr>
                  <a:t>（</a:t>
                </a:r>
                <a:r>
                  <a:rPr lang="en-US" altLang="zh-CN" sz="2800" b="1" dirty="0">
                    <a:latin typeface="+mj-ea"/>
                    <a:ea typeface="+mj-ea"/>
                  </a:rPr>
                  <a:t>2</a:t>
                </a:r>
                <a:r>
                  <a:rPr lang="zh-CN" altLang="en-US" sz="2800" b="1" dirty="0">
                    <a:latin typeface="+mj-ea"/>
                    <a:ea typeface="+mj-ea"/>
                  </a:rPr>
                  <a:t>）非标准变压器</a:t>
                </a:r>
                <a:endParaRPr lang="en-US" altLang="zh-CN" sz="2800" b="1" dirty="0">
                  <a:latin typeface="+mj-ea"/>
                  <a:ea typeface="+mj-ea"/>
                </a:endParaRPr>
              </a:p>
              <a:p>
                <a:pPr indent="576000" algn="just"/>
                <a:r>
                  <a:rPr lang="zh-CN" altLang="en-US" sz="2400" dirty="0">
                    <a:latin typeface="+mn-ea"/>
                  </a:rPr>
                  <a:t>设计时常需要设计者根据要求自己制定变压器的规格，非标准变压器的选择方法如下。</a:t>
                </a:r>
                <a:endParaRPr lang="en-US" altLang="zh-CN" sz="2400" dirty="0">
                  <a:latin typeface="+mn-ea"/>
                </a:endParaRPr>
              </a:p>
              <a:p>
                <a:pPr indent="576000" algn="just"/>
                <a:r>
                  <a:rPr lang="zh-CN" altLang="en-US" sz="2400" dirty="0">
                    <a:latin typeface="+mn-ea"/>
                  </a:rPr>
                  <a:t>①选择初级额定电压</a:t>
                </a:r>
                <a14:m>
                  <m:oMath xmlns:m="http://schemas.openxmlformats.org/officeDocument/2006/math">
                    <m:sSub>
                      <m:sSubPr>
                        <m:ctrlPr>
                          <a:rPr lang="en-US" altLang="zh-CN" sz="2400" i="1" dirty="0" smtClean="0">
                            <a:latin typeface="Cambria Math" panose="02040503050406030204" pitchFamily="18" charset="0"/>
                          </a:rPr>
                        </m:ctrlPr>
                      </m:sSubPr>
                      <m:e>
                        <m:r>
                          <a:rPr lang="en-US" altLang="zh-CN" sz="2400" b="0" i="1" dirty="0" smtClean="0">
                            <a:latin typeface="Cambria Math" panose="02040503050406030204" pitchFamily="18" charset="0"/>
                          </a:rPr>
                          <m:t>𝑈</m:t>
                        </m:r>
                      </m:e>
                      <m:sub>
                        <m:r>
                          <a:rPr lang="en-US" altLang="zh-CN" sz="2400" b="0" i="1" dirty="0" smtClean="0">
                            <a:latin typeface="Cambria Math" panose="02040503050406030204" pitchFamily="18" charset="0"/>
                          </a:rPr>
                          <m:t>1</m:t>
                        </m:r>
                      </m:sub>
                    </m:sSub>
                    <m:r>
                      <a:rPr lang="zh-CN" altLang="en-US" sz="2400" i="1" dirty="0" smtClean="0">
                        <a:latin typeface="Cambria Math" panose="02040503050406030204" pitchFamily="18" charset="0"/>
                      </a:rPr>
                      <m:t> </m:t>
                    </m:r>
                    <m:r>
                      <a:rPr lang="zh-CN" altLang="en-US" sz="2400" i="1" dirty="0">
                        <a:latin typeface="Cambria Math" panose="02040503050406030204" pitchFamily="18" charset="0"/>
                      </a:rPr>
                      <m:t>（</m:t>
                    </m:r>
                  </m:oMath>
                </a14:m>
                <a:r>
                  <a:rPr lang="zh-CN" altLang="en-US" sz="2400" dirty="0">
                    <a:latin typeface="+mn-ea"/>
                  </a:rPr>
                  <a:t>如</a:t>
                </a:r>
                <a:r>
                  <a:rPr lang="en-US" altLang="zh-CN" sz="2400" dirty="0">
                    <a:latin typeface="+mn-ea"/>
                  </a:rPr>
                  <a:t>380V</a:t>
                </a:r>
                <a:r>
                  <a:rPr lang="zh-CN" altLang="en-US" sz="2400" dirty="0">
                    <a:latin typeface="+mn-ea"/>
                  </a:rPr>
                  <a:t>、</a:t>
                </a:r>
                <a:r>
                  <a:rPr lang="en-US" altLang="zh-CN" sz="2400" dirty="0">
                    <a:latin typeface="+mn-ea"/>
                  </a:rPr>
                  <a:t>220V)</a:t>
                </a:r>
                <a:r>
                  <a:rPr lang="zh-CN" altLang="en-US" sz="2400" dirty="0">
                    <a:latin typeface="+mn-ea"/>
                  </a:rPr>
                  <a:t>，电源频率 </a:t>
                </a:r>
                <a:r>
                  <a:rPr lang="en-US" altLang="zh-CN" sz="2400" dirty="0">
                    <a:latin typeface="+mn-ea"/>
                  </a:rPr>
                  <a:t>(</a:t>
                </a:r>
                <a:r>
                  <a:rPr lang="zh-CN" altLang="en-US" sz="2400" dirty="0">
                    <a:latin typeface="+mn-ea"/>
                  </a:rPr>
                  <a:t>如</a:t>
                </a:r>
                <a:r>
                  <a:rPr lang="en-US" altLang="zh-CN" sz="2400" dirty="0">
                    <a:latin typeface="+mn-ea"/>
                  </a:rPr>
                  <a:t>50Hz)</a:t>
                </a:r>
                <a:r>
                  <a:rPr lang="zh-CN" altLang="en-US" sz="2400" dirty="0">
                    <a:latin typeface="+mn-ea"/>
                  </a:rPr>
                  <a:t>，次级绕组电压、电流及总容量，选择方法与标准变压器相同。初级、次级之间屏蔽层根据要求选用，有特殊绝缘要求的次级绕组应提出耐压要求；对于引出线端及排列有特殊 要求的，应该用图示加以说明；对有防护等级要求、外形尺寸限制等其他条件的，应与制造商协商解决。</a:t>
                </a:r>
                <a:endParaRPr lang="en-US" altLang="zh-CN" sz="2400" dirty="0">
                  <a:latin typeface="+mn-ea"/>
                </a:endParaRPr>
              </a:p>
              <a:p>
                <a:pPr indent="576000" algn="just"/>
                <a:r>
                  <a:rPr lang="zh-CN" altLang="en-US" sz="2400" dirty="0">
                    <a:latin typeface="+mn-ea"/>
                  </a:rPr>
                  <a:t>②变压器的选用除要考虑变压比之外，还要考虑变压器的性价比，优先选用变压挡输出完整的变压器，以达到只用一个变压器多电压挡输出的目的，且能够同时满足控制电路、照明电路、标准电器等对电压大小的不同要求，这样一方面节约了成本，另一方面节省了安装空间。</a:t>
                </a:r>
              </a:p>
            </p:txBody>
          </p:sp>
        </mc:Choice>
        <mc:Fallback xmlns="">
          <p:sp>
            <p:nvSpPr>
              <p:cNvPr id="3" name="文本框 2">
                <a:extLst>
                  <a:ext uri="{FF2B5EF4-FFF2-40B4-BE49-F238E27FC236}">
                    <a16:creationId xmlns:a16="http://schemas.microsoft.com/office/drawing/2014/main" id="{1523FDEC-12E7-7C3D-5DCE-9046118AC8BE}"/>
                  </a:ext>
                </a:extLst>
              </p:cNvPr>
              <p:cNvSpPr txBox="1">
                <a:spLocks noRot="1" noChangeAspect="1" noMove="1" noResize="1" noEditPoints="1" noAdjustHandles="1" noChangeArrowheads="1" noChangeShapeType="1" noTextEdit="1"/>
              </p:cNvSpPr>
              <p:nvPr/>
            </p:nvSpPr>
            <p:spPr>
              <a:xfrm>
                <a:off x="840000" y="1097592"/>
                <a:ext cx="10512000" cy="4662815"/>
              </a:xfrm>
              <a:prstGeom prst="rect">
                <a:avLst/>
              </a:prstGeom>
              <a:blipFill>
                <a:blip r:embed="rId2"/>
                <a:stretch>
                  <a:fillRect l="-1218" t="-1307" r="-3828" b="-209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6475746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D925DDE-081B-B7E6-646A-140A90E50215}"/>
              </a:ext>
            </a:extLst>
          </p:cNvPr>
          <p:cNvSpPr txBox="1"/>
          <p:nvPr/>
        </p:nvSpPr>
        <p:spPr>
          <a:xfrm>
            <a:off x="840000" y="1289953"/>
            <a:ext cx="10512000" cy="4278094"/>
          </a:xfrm>
          <a:prstGeom prst="rect">
            <a:avLst/>
          </a:prstGeom>
          <a:noFill/>
        </p:spPr>
        <p:txBody>
          <a:bodyPr wrap="square" rtlCol="0">
            <a:spAutoFit/>
          </a:bodyPr>
          <a:lstStyle/>
          <a:p>
            <a:r>
              <a:rPr lang="en-US" altLang="zh-CN" sz="3200" b="1" dirty="0">
                <a:latin typeface="+mj-ea"/>
                <a:ea typeface="+mj-ea"/>
              </a:rPr>
              <a:t>1.6.2    </a:t>
            </a:r>
            <a:r>
              <a:rPr lang="zh-CN" altLang="en-US" sz="3200" b="1" dirty="0">
                <a:latin typeface="+mj-ea"/>
                <a:ea typeface="+mj-ea"/>
              </a:rPr>
              <a:t>直流稳压电源</a:t>
            </a:r>
            <a:endParaRPr lang="en-US" altLang="zh-CN" sz="3200" b="1" dirty="0">
              <a:latin typeface="+mj-ea"/>
              <a:ea typeface="+mj-ea"/>
            </a:endParaRPr>
          </a:p>
          <a:p>
            <a:pPr indent="576000" algn="just"/>
            <a:r>
              <a:rPr lang="zh-CN" altLang="en-US" sz="2400" dirty="0">
                <a:latin typeface="+mn-ea"/>
              </a:rPr>
              <a:t>直流稳压电源的功能是将非稳定交流电源变成稳定直流电源。</a:t>
            </a:r>
            <a:endParaRPr lang="en-US" altLang="zh-CN" sz="2400" dirty="0">
              <a:latin typeface="+mn-ea"/>
            </a:endParaRPr>
          </a:p>
          <a:p>
            <a:pPr indent="576000" algn="just"/>
            <a:r>
              <a:rPr lang="zh-CN" altLang="en-US" sz="2400" b="1" dirty="0">
                <a:latin typeface="+mn-ea"/>
              </a:rPr>
              <a:t>（</a:t>
            </a:r>
            <a:r>
              <a:rPr lang="en-US" altLang="zh-CN" sz="2400" b="1" dirty="0">
                <a:latin typeface="+mn-ea"/>
              </a:rPr>
              <a:t>1</a:t>
            </a:r>
            <a:r>
              <a:rPr lang="zh-CN" altLang="en-US" sz="2400" b="1" dirty="0">
                <a:latin typeface="+mn-ea"/>
              </a:rPr>
              <a:t>）开关电源。</a:t>
            </a:r>
            <a:endParaRPr lang="en-US" altLang="zh-CN" sz="2400" b="1" dirty="0">
              <a:latin typeface="+mn-ea"/>
            </a:endParaRPr>
          </a:p>
          <a:p>
            <a:pPr indent="576000" algn="just"/>
            <a:r>
              <a:rPr lang="zh-CN" altLang="en-US" sz="2400" dirty="0">
                <a:latin typeface="+mn-ea"/>
              </a:rPr>
              <a:t>开关电源的主要性能指标有以下几种。</a:t>
            </a:r>
          </a:p>
          <a:p>
            <a:pPr indent="576000" algn="just"/>
            <a:r>
              <a:rPr lang="zh-CN" altLang="en-US" sz="2400" dirty="0">
                <a:latin typeface="+mn-ea"/>
              </a:rPr>
              <a:t>输入电压；输入频率；冷态冲击电流；过流保护；启动、上升、保持；抗电强度；绝缘电阻；工作环境温度；效率；纹波噪声；存储温度；</a:t>
            </a:r>
            <a:endParaRPr lang="en-US" altLang="zh-CN" sz="2400" dirty="0">
              <a:latin typeface="+mn-ea"/>
            </a:endParaRPr>
          </a:p>
          <a:p>
            <a:pPr indent="576000" algn="just"/>
            <a:r>
              <a:rPr lang="zh-CN" altLang="en-US" sz="2400" dirty="0">
                <a:latin typeface="+mn-ea"/>
              </a:rPr>
              <a:t>输出电压调整；安规标准。</a:t>
            </a:r>
            <a:endParaRPr lang="en-US" altLang="zh-CN" sz="2400" dirty="0">
              <a:latin typeface="+mn-ea"/>
            </a:endParaRPr>
          </a:p>
          <a:p>
            <a:pPr indent="576000" algn="just"/>
            <a:r>
              <a:rPr lang="zh-CN" altLang="en-US" sz="2400" b="1" dirty="0">
                <a:latin typeface="+mn-ea"/>
              </a:rPr>
              <a:t>（</a:t>
            </a:r>
            <a:r>
              <a:rPr lang="en-US" altLang="zh-CN" sz="2400" b="1" dirty="0">
                <a:latin typeface="+mn-ea"/>
              </a:rPr>
              <a:t>2</a:t>
            </a:r>
            <a:r>
              <a:rPr lang="zh-CN" altLang="en-US" sz="2400" b="1" dirty="0">
                <a:latin typeface="+mn-ea"/>
              </a:rPr>
              <a:t>）一体化电源</a:t>
            </a:r>
            <a:endParaRPr lang="en-US" altLang="zh-CN" sz="2400" b="1" dirty="0">
              <a:latin typeface="+mn-ea"/>
            </a:endParaRPr>
          </a:p>
          <a:p>
            <a:pPr indent="576000" algn="just"/>
            <a:r>
              <a:rPr lang="zh-CN" altLang="en-US" sz="2400" dirty="0"/>
              <a:t>一体化电源是采用传导冷却方式的</a:t>
            </a:r>
            <a:r>
              <a:rPr lang="en-US" altLang="zh-CN" sz="2400" dirty="0"/>
              <a:t>AC/DC</a:t>
            </a:r>
            <a:r>
              <a:rPr lang="zh-CN" altLang="en-US" sz="2400" dirty="0"/>
              <a:t>开关电源，应用于数字电路、工业仪表、交通运输、通信设备、工控机等大型设备及科研与实验设备，作为直流供电电源。</a:t>
            </a:r>
            <a:endParaRPr lang="en-US" altLang="zh-CN" sz="2400" dirty="0"/>
          </a:p>
        </p:txBody>
      </p:sp>
    </p:spTree>
    <p:extLst>
      <p:ext uri="{BB962C8B-B14F-4D97-AF65-F5344CB8AC3E}">
        <p14:creationId xmlns:p14="http://schemas.microsoft.com/office/powerpoint/2010/main" val="2988911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EC6135E-19DC-617B-61EE-095A09DB0004}"/>
              </a:ext>
            </a:extLst>
          </p:cNvPr>
          <p:cNvSpPr txBox="1"/>
          <p:nvPr/>
        </p:nvSpPr>
        <p:spPr>
          <a:xfrm>
            <a:off x="840000" y="759038"/>
            <a:ext cx="10512000" cy="5339923"/>
          </a:xfrm>
          <a:prstGeom prst="rect">
            <a:avLst/>
          </a:prstGeom>
          <a:noFill/>
        </p:spPr>
        <p:txBody>
          <a:bodyPr wrap="square" rtlCol="0">
            <a:spAutoFit/>
          </a:bodyPr>
          <a:lstStyle/>
          <a:p>
            <a:pPr algn="just">
              <a:spcAft>
                <a:spcPts val="600"/>
              </a:spcAft>
            </a:pPr>
            <a:r>
              <a:rPr lang="zh-CN" altLang="en-US" sz="2800" b="1" dirty="0">
                <a:latin typeface="+mj-ea"/>
                <a:ea typeface="+mj-ea"/>
              </a:rPr>
              <a:t>（</a:t>
            </a:r>
            <a:r>
              <a:rPr lang="en-US" altLang="zh-CN" sz="2800" b="1" dirty="0">
                <a:latin typeface="+mj-ea"/>
                <a:ea typeface="+mj-ea"/>
              </a:rPr>
              <a:t>3</a:t>
            </a:r>
            <a:r>
              <a:rPr lang="zh-CN" altLang="en-US" sz="2800" b="1" dirty="0">
                <a:latin typeface="+mj-ea"/>
                <a:ea typeface="+mj-ea"/>
              </a:rPr>
              <a:t>）电源的选择。</a:t>
            </a:r>
            <a:endParaRPr lang="en-US" altLang="zh-CN" sz="2800" b="1" dirty="0">
              <a:latin typeface="+mj-ea"/>
              <a:ea typeface="+mj-ea"/>
            </a:endParaRPr>
          </a:p>
          <a:p>
            <a:pPr indent="576000" algn="just"/>
            <a:r>
              <a:rPr lang="zh-CN" altLang="en-US" sz="2200" dirty="0">
                <a:latin typeface="+mn-ea"/>
              </a:rPr>
              <a:t>选择电源时需要考虑的问题主要有电源的输出功率、输出路 数；电源的尺寸；电源的安装方式和安装孔位；电源的冷却方式；电源在系统中的位置及走线；环境温度；绝缘强度；电磁兼容；环境条件。</a:t>
            </a:r>
            <a:endParaRPr lang="en-US" altLang="zh-CN" sz="2200" dirty="0">
              <a:latin typeface="+mn-ea"/>
            </a:endParaRPr>
          </a:p>
          <a:p>
            <a:pPr indent="576000" algn="just"/>
            <a:r>
              <a:rPr lang="zh-CN" altLang="en-US" sz="2200" dirty="0">
                <a:latin typeface="+mn-ea"/>
              </a:rPr>
              <a:t>①为了提高系统的可靠性，建议电源工作在</a:t>
            </a:r>
            <a:r>
              <a:rPr lang="en-US" altLang="zh-CN" sz="2200" dirty="0">
                <a:latin typeface="+mn-ea"/>
              </a:rPr>
              <a:t>50%~80%</a:t>
            </a:r>
            <a:r>
              <a:rPr lang="zh-CN" altLang="en-US" sz="2200" dirty="0">
                <a:latin typeface="+mn-ea"/>
              </a:rPr>
              <a:t>负载为佳。</a:t>
            </a:r>
            <a:endParaRPr lang="en-US" altLang="zh-CN" sz="2200" dirty="0">
              <a:latin typeface="+mn-ea"/>
            </a:endParaRPr>
          </a:p>
          <a:p>
            <a:pPr indent="576000" algn="just"/>
            <a:r>
              <a:rPr lang="zh-CN" altLang="en-US" sz="2200" dirty="0">
                <a:latin typeface="+mn-ea"/>
              </a:rPr>
              <a:t>②尽量选用厂家的标准电源，包括标准的尺寸和输出电压。</a:t>
            </a:r>
            <a:endParaRPr lang="en-US" altLang="zh-CN" sz="2200" dirty="0">
              <a:latin typeface="+mn-ea"/>
            </a:endParaRPr>
          </a:p>
          <a:p>
            <a:pPr indent="576000" algn="just"/>
            <a:r>
              <a:rPr lang="zh-CN" altLang="en-US" sz="2200" dirty="0">
                <a:latin typeface="+mn-ea"/>
              </a:rPr>
              <a:t>③所需电源的输出电压路数越多，挑选标准电源的机会就越小，同时增加输出电压路数会带来成本的增加，目前多电路输出的电源以三路、四路输出较为常见。因此，在选择电源时应该尽量减少输出路数，选用多路输出共地的电源。</a:t>
            </a:r>
            <a:endParaRPr lang="en-US" altLang="zh-CN" sz="2200" dirty="0">
              <a:latin typeface="+mn-ea"/>
            </a:endParaRPr>
          </a:p>
          <a:p>
            <a:pPr indent="576000" algn="just"/>
            <a:r>
              <a:rPr lang="zh-CN" altLang="en-US" sz="2200" dirty="0">
                <a:latin typeface="+mn-ea"/>
              </a:rPr>
              <a:t>④明确输入电压范围。</a:t>
            </a:r>
            <a:endParaRPr lang="en-US" altLang="zh-CN" sz="2200" dirty="0">
              <a:latin typeface="+mn-ea"/>
            </a:endParaRPr>
          </a:p>
          <a:p>
            <a:pPr indent="576000" algn="just"/>
            <a:r>
              <a:rPr lang="zh-CN" altLang="en-US" sz="2200" dirty="0">
                <a:latin typeface="+mn-ea"/>
              </a:rPr>
              <a:t>⑤电源在工作时会消耗一部分功率，并以热量的形式释放出来，因此用户在进 行系统设计时（尤其是封闭的系统）应考虑电源的散热问题。</a:t>
            </a:r>
            <a:endParaRPr lang="en-US" altLang="zh-CN" sz="2200" dirty="0">
              <a:latin typeface="+mn-ea"/>
            </a:endParaRPr>
          </a:p>
          <a:p>
            <a:pPr indent="576000" algn="just"/>
            <a:r>
              <a:rPr lang="zh-CN" altLang="en-US" sz="2200" dirty="0">
                <a:latin typeface="+mn-ea"/>
              </a:rPr>
              <a:t>⑥如果环境不是很恶劣或在电柜中 （符合防护等级</a:t>
            </a:r>
            <a:r>
              <a:rPr lang="en-US" altLang="zh-CN" sz="2200" dirty="0">
                <a:latin typeface="+mn-ea"/>
              </a:rPr>
              <a:t>IP54</a:t>
            </a:r>
            <a:r>
              <a:rPr lang="zh-CN" altLang="en-US" sz="2200" dirty="0">
                <a:latin typeface="+mn-ea"/>
              </a:rPr>
              <a:t>），则可选用普通电 源；如果在条件恶劣的环境中使用，如油污、潮湿、腐蚀等，则选用全密封的一体化电源较好。</a:t>
            </a:r>
          </a:p>
        </p:txBody>
      </p:sp>
    </p:spTree>
    <p:extLst>
      <p:ext uri="{BB962C8B-B14F-4D97-AF65-F5344CB8AC3E}">
        <p14:creationId xmlns:p14="http://schemas.microsoft.com/office/powerpoint/2010/main" val="1044335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657225"/>
            <a:ext cx="10515600" cy="526542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知识准备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数控机床主要是由机械和电气两大部分组成的，其中机械部分与普通机床结构相似，电气部分又有“弱电”和“强电”之分。“弱电”部分是指控制系统中以电子元器件、 集成电路为主的控制部分。数控机床的 “弱电” 部分包括</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CNC</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PLC</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MDI/ CRT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及伺服驱动单元、输入</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输出单元等。“强电” 部分是指控制系统中的主回路或高压、大功率回路中的继电器、接触器、开关、熔断器、电源变压器、电动机、电磁铁、行程开关等电气元件及其所组成的控制电路。</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数控机床的控制电路是由各种不同的控制电气元件组成的，要了解、分析和设计数控机床的控制电路，首先要熟悉各种控制电气元件。</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9A5E8D9-E4CD-5D04-12A0-72658B3E26AC}"/>
              </a:ext>
            </a:extLst>
          </p:cNvPr>
          <p:cNvSpPr txBox="1"/>
          <p:nvPr/>
        </p:nvSpPr>
        <p:spPr>
          <a:xfrm>
            <a:off x="839998" y="539153"/>
            <a:ext cx="10512000" cy="4247317"/>
          </a:xfrm>
          <a:prstGeom prst="rect">
            <a:avLst/>
          </a:prstGeom>
          <a:noFill/>
        </p:spPr>
        <p:txBody>
          <a:bodyPr wrap="square" rtlCol="0">
            <a:spAutoFit/>
          </a:bodyPr>
          <a:lstStyle/>
          <a:p>
            <a:pPr marL="571500" indent="-571500">
              <a:buFont typeface="Arial" panose="020B0604020202020204" pitchFamily="34" charset="0"/>
              <a:buChar char="•"/>
            </a:pPr>
            <a:r>
              <a:rPr lang="zh-CN" altLang="en-US" sz="4400" b="1" dirty="0">
                <a:solidFill>
                  <a:schemeClr val="dk1"/>
                </a:solidFill>
                <a:latin typeface="微软雅黑" panose="020B0503020204020204" charset="-122"/>
                <a:ea typeface="微软雅黑" panose="020B0503020204020204" charset="-122"/>
                <a:cs typeface="微软雅黑" panose="020B0503020204020204" charset="-122"/>
              </a:rPr>
              <a:t>计划决策</a:t>
            </a:r>
            <a:endParaRPr lang="en-US" altLang="zh-CN" sz="4400" b="1" dirty="0">
              <a:solidFill>
                <a:schemeClr val="dk1"/>
              </a:solidFill>
              <a:latin typeface="微软雅黑" panose="020B0503020204020204" charset="-122"/>
              <a:ea typeface="微软雅黑" panose="020B0503020204020204" charset="-122"/>
              <a:cs typeface="微软雅黑" panose="020B0503020204020204" charset="-122"/>
            </a:endParaRPr>
          </a:p>
          <a:p>
            <a:pPr indent="576000" algn="just"/>
            <a:r>
              <a:rPr lang="zh-CN" altLang="en-US" sz="2800" b="1" dirty="0">
                <a:solidFill>
                  <a:schemeClr val="dk1"/>
                </a:solidFill>
                <a:latin typeface="微软雅黑" panose="020B0503020204020204" charset="-122"/>
                <a:ea typeface="微软雅黑" panose="020B0503020204020204" charset="-122"/>
                <a:cs typeface="微软雅黑" panose="020B0503020204020204" charset="-122"/>
              </a:rPr>
              <a:t>（一）工作准备 </a:t>
            </a:r>
            <a:endParaRPr lang="en-US" altLang="zh-CN" sz="2800" b="1" dirty="0">
              <a:solidFill>
                <a:schemeClr val="dk1"/>
              </a:solidFill>
              <a:latin typeface="微软雅黑" panose="020B0503020204020204" charset="-122"/>
              <a:ea typeface="微软雅黑" panose="020B0503020204020204" charset="-122"/>
              <a:cs typeface="微软雅黑" panose="020B0503020204020204" charset="-122"/>
            </a:endParaRPr>
          </a:p>
          <a:p>
            <a:pPr indent="576000" algn="just"/>
            <a:r>
              <a:rPr lang="en-US" altLang="zh-CN" sz="2200" b="1" dirty="0">
                <a:solidFill>
                  <a:schemeClr val="dk1"/>
                </a:solidFill>
                <a:latin typeface="+mn-ea"/>
                <a:cs typeface="微软雅黑" panose="020B0503020204020204" charset="-122"/>
              </a:rPr>
              <a:t>1.</a:t>
            </a:r>
            <a:r>
              <a:rPr lang="zh-CN" altLang="en-US" sz="2200" b="1" dirty="0">
                <a:solidFill>
                  <a:schemeClr val="dk1"/>
                </a:solidFill>
                <a:latin typeface="+mn-ea"/>
                <a:cs typeface="微软雅黑" panose="020B0503020204020204" charset="-122"/>
              </a:rPr>
              <a:t>工具、仪表及器材 </a:t>
            </a:r>
            <a:endParaRPr lang="en-US" altLang="zh-CN" sz="2200" b="1" dirty="0">
              <a:solidFill>
                <a:schemeClr val="dk1"/>
              </a:solidFill>
              <a:latin typeface="+mn-ea"/>
              <a:cs typeface="微软雅黑" panose="020B0503020204020204" charset="-122"/>
            </a:endParaRPr>
          </a:p>
          <a:p>
            <a:pPr indent="576000" algn="just"/>
            <a:r>
              <a:rPr lang="zh-CN" altLang="en-US" sz="2200" dirty="0">
                <a:latin typeface="+mn-ea"/>
              </a:rPr>
              <a:t>（</a:t>
            </a:r>
            <a:r>
              <a:rPr lang="en-US" altLang="zh-CN" sz="2200" dirty="0">
                <a:latin typeface="+mn-ea"/>
              </a:rPr>
              <a:t>1</a:t>
            </a:r>
            <a:r>
              <a:rPr lang="zh-CN" altLang="en-US" sz="2200" dirty="0">
                <a:latin typeface="+mn-ea"/>
              </a:rPr>
              <a:t>）工具</a:t>
            </a:r>
            <a:r>
              <a:rPr lang="en-US" altLang="zh-CN" sz="2200" dirty="0">
                <a:latin typeface="+mn-ea"/>
              </a:rPr>
              <a:t>:</a:t>
            </a:r>
            <a:r>
              <a:rPr lang="zh-CN" altLang="en-US" sz="2200" dirty="0">
                <a:latin typeface="+mn-ea"/>
              </a:rPr>
              <a:t>测电笔、十字螺丝刀、一字螺丝刀、电工钳、尖嘴钳、斜口钳、剥线钳、电工刀等。 </a:t>
            </a:r>
            <a:endParaRPr lang="en-US" altLang="zh-CN" sz="2200" dirty="0">
              <a:latin typeface="+mn-ea"/>
            </a:endParaRPr>
          </a:p>
          <a:p>
            <a:pPr indent="576000" algn="just"/>
            <a:r>
              <a:rPr lang="zh-CN" altLang="en-US" sz="2200" dirty="0">
                <a:latin typeface="+mn-ea"/>
              </a:rPr>
              <a:t>（</a:t>
            </a:r>
            <a:r>
              <a:rPr lang="en-US" altLang="zh-CN" sz="2200" dirty="0">
                <a:latin typeface="+mn-ea"/>
              </a:rPr>
              <a:t>2</a:t>
            </a:r>
            <a:r>
              <a:rPr lang="zh-CN" altLang="en-US" sz="2200" dirty="0">
                <a:latin typeface="+mn-ea"/>
              </a:rPr>
              <a:t>）仪表</a:t>
            </a:r>
            <a:r>
              <a:rPr lang="en-US" altLang="zh-CN" sz="2200" dirty="0">
                <a:latin typeface="+mn-ea"/>
              </a:rPr>
              <a:t>:</a:t>
            </a:r>
            <a:r>
              <a:rPr lang="zh-CN" altLang="en-US" sz="2200" dirty="0">
                <a:latin typeface="+mn-ea"/>
              </a:rPr>
              <a:t>万用表一只。</a:t>
            </a:r>
            <a:endParaRPr lang="en-US" altLang="zh-CN" sz="2200" dirty="0">
              <a:latin typeface="+mn-ea"/>
            </a:endParaRPr>
          </a:p>
          <a:p>
            <a:pPr indent="576000" algn="just"/>
            <a:r>
              <a:rPr lang="zh-CN" altLang="en-US" sz="2200" dirty="0">
                <a:latin typeface="+mn-ea"/>
              </a:rPr>
              <a:t>（</a:t>
            </a:r>
            <a:r>
              <a:rPr lang="en-US" altLang="zh-CN" sz="2200" dirty="0">
                <a:latin typeface="+mn-ea"/>
              </a:rPr>
              <a:t>3</a:t>
            </a:r>
            <a:r>
              <a:rPr lang="zh-CN" altLang="en-US" sz="2200" dirty="0">
                <a:latin typeface="+mn-ea"/>
              </a:rPr>
              <a:t>）导线规格</a:t>
            </a:r>
            <a:r>
              <a:rPr lang="en-US" altLang="zh-CN" sz="2200" dirty="0">
                <a:latin typeface="+mn-ea"/>
              </a:rPr>
              <a:t>:</a:t>
            </a:r>
            <a:r>
              <a:rPr lang="zh-CN" altLang="en-US" sz="2200" dirty="0">
                <a:latin typeface="+mn-ea"/>
              </a:rPr>
              <a:t>紧固体及编码套管等。 </a:t>
            </a:r>
            <a:endParaRPr lang="en-US" altLang="zh-CN" sz="2200" dirty="0">
              <a:latin typeface="+mn-ea"/>
            </a:endParaRPr>
          </a:p>
          <a:p>
            <a:pPr indent="576000" algn="just"/>
            <a:r>
              <a:rPr lang="zh-CN" altLang="en-US" sz="2200" dirty="0">
                <a:latin typeface="+mn-ea"/>
              </a:rPr>
              <a:t>（</a:t>
            </a:r>
            <a:r>
              <a:rPr lang="en-US" altLang="zh-CN" sz="2200" dirty="0">
                <a:latin typeface="+mn-ea"/>
              </a:rPr>
              <a:t>4</a:t>
            </a:r>
            <a:r>
              <a:rPr lang="zh-CN" altLang="en-US" sz="2200" dirty="0">
                <a:latin typeface="+mn-ea"/>
              </a:rPr>
              <a:t>）器材</a:t>
            </a:r>
            <a:r>
              <a:rPr lang="en-US" altLang="zh-CN" sz="2200" dirty="0">
                <a:latin typeface="+mn-ea"/>
              </a:rPr>
              <a:t>:</a:t>
            </a:r>
            <a:r>
              <a:rPr lang="zh-CN" altLang="en-US" sz="2200" dirty="0">
                <a:latin typeface="+mn-ea"/>
              </a:rPr>
              <a:t>控制电路板一块。</a:t>
            </a:r>
            <a:endParaRPr lang="en-US" altLang="zh-CN" sz="2200" dirty="0">
              <a:latin typeface="+mn-ea"/>
            </a:endParaRPr>
          </a:p>
          <a:p>
            <a:pPr indent="576000" algn="just"/>
            <a:r>
              <a:rPr lang="en-US" altLang="zh-CN" sz="2200" b="1" dirty="0">
                <a:latin typeface="+mn-ea"/>
              </a:rPr>
              <a:t>2.</a:t>
            </a:r>
            <a:r>
              <a:rPr lang="zh-CN" altLang="en-US" sz="2200" b="1" dirty="0">
                <a:latin typeface="+mn-ea"/>
              </a:rPr>
              <a:t>项目计划单</a:t>
            </a:r>
            <a:endParaRPr lang="en-US" altLang="zh-CN" sz="2200" b="1" dirty="0">
              <a:latin typeface="+mn-ea"/>
            </a:endParaRPr>
          </a:p>
          <a:p>
            <a:pPr indent="576000" algn="just"/>
            <a:r>
              <a:rPr lang="zh-CN" altLang="en-US" sz="2200" dirty="0">
                <a:latin typeface="+mn-ea"/>
              </a:rPr>
              <a:t>制定选用单向控制电路的低压电器方案，制定项目计划单，列出元件明细，填入表</a:t>
            </a:r>
            <a:r>
              <a:rPr lang="en-US" altLang="zh-CN" sz="2200" dirty="0">
                <a:latin typeface="+mn-ea"/>
              </a:rPr>
              <a:t>1-23</a:t>
            </a:r>
            <a:r>
              <a:rPr lang="zh-CN" altLang="en-US" sz="2200" dirty="0">
                <a:latin typeface="+mn-ea"/>
              </a:rPr>
              <a:t>中。</a:t>
            </a:r>
          </a:p>
        </p:txBody>
      </p:sp>
      <p:pic>
        <p:nvPicPr>
          <p:cNvPr id="5" name="图片 4">
            <a:extLst>
              <a:ext uri="{FF2B5EF4-FFF2-40B4-BE49-F238E27FC236}">
                <a16:creationId xmlns:a16="http://schemas.microsoft.com/office/drawing/2014/main" id="{67F78590-5B95-9E7B-1829-E95AF3AF23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288" y="4786470"/>
            <a:ext cx="7163421" cy="1348857"/>
          </a:xfrm>
          <a:prstGeom prst="rect">
            <a:avLst/>
          </a:prstGeom>
        </p:spPr>
      </p:pic>
    </p:spTree>
    <p:extLst>
      <p:ext uri="{BB962C8B-B14F-4D97-AF65-F5344CB8AC3E}">
        <p14:creationId xmlns:p14="http://schemas.microsoft.com/office/powerpoint/2010/main" val="4113729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93717-7353-89CE-DA21-48EC12F898AF}"/>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5680B5F1-0A4A-82C2-B35F-D78BA6EC7C7D}"/>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C47DF5D5-1E91-775B-CC1D-B143079BE7AE}"/>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0472BB3C-93A5-193E-B2DD-3AD103F7D405}"/>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6B2725B3-7D13-E141-2F2D-5DA5F2008045}"/>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D78DB144-EA0E-1A7D-740C-7466BEA424F9}"/>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13F42AB8-6E06-8778-C2C2-95BF651E77BC}"/>
              </a:ext>
            </a:extLst>
          </p:cNvPr>
          <p:cNvSpPr>
            <a:spLocks noGrp="1"/>
          </p:cNvSpPr>
          <p:nvPr>
            <p:custDataLst>
              <p:tags r:id="rId4"/>
            </p:custDataLst>
          </p:nvPr>
        </p:nvSpPr>
        <p:spPr>
          <a:xfrm>
            <a:off x="838200" y="775253"/>
            <a:ext cx="10515600" cy="1282148"/>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solidFill>
                  <a:schemeClr val="dk1"/>
                </a:solidFill>
                <a:latin typeface="微软雅黑" panose="020B0503020204020204" charset="-122"/>
                <a:ea typeface="微软雅黑" panose="020B0503020204020204" charset="-122"/>
              </a:rPr>
              <a:t>（二）设计双向控制电路的位置图</a:t>
            </a:r>
            <a:endParaRPr lang="en-US" altLang="zh-CN" b="1" dirty="0">
              <a:solidFill>
                <a:schemeClr val="dk1"/>
              </a:solidFill>
              <a:latin typeface="微软雅黑" panose="020B0503020204020204" charset="-122"/>
              <a:ea typeface="微软雅黑" panose="020B0503020204020204" charset="-122"/>
            </a:endParaRPr>
          </a:p>
          <a:p>
            <a:pPr marL="0" indent="0">
              <a:buNone/>
            </a:pPr>
            <a:r>
              <a:rPr lang="zh-CN" altLang="en-US" b="1" dirty="0">
                <a:solidFill>
                  <a:schemeClr val="dk1"/>
                </a:solidFill>
                <a:latin typeface="微软雅黑" panose="020B0503020204020204" charset="-122"/>
                <a:ea typeface="微软雅黑" panose="020B0503020204020204" charset="-122"/>
              </a:rPr>
              <a:t>（三）设计双向控制电路的元件接线图</a:t>
            </a:r>
          </a:p>
        </p:txBody>
      </p:sp>
      <p:sp>
        <p:nvSpPr>
          <p:cNvPr id="2" name="五边形 4">
            <a:extLst>
              <a:ext uri="{FF2B5EF4-FFF2-40B4-BE49-F238E27FC236}">
                <a16:creationId xmlns:a16="http://schemas.microsoft.com/office/drawing/2014/main" id="{CCE7A2F8-FB34-BFA7-089F-573912C07357}"/>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6" name="图片 5">
            <a:extLst>
              <a:ext uri="{FF2B5EF4-FFF2-40B4-BE49-F238E27FC236}">
                <a16:creationId xmlns:a16="http://schemas.microsoft.com/office/drawing/2014/main" id="{70C55908-A87D-39CD-01C2-B7EC7E47FA0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7565" y="2057401"/>
            <a:ext cx="4260307" cy="3366536"/>
          </a:xfrm>
          <a:prstGeom prst="rect">
            <a:avLst/>
          </a:prstGeom>
        </p:spPr>
      </p:pic>
      <p:pic>
        <p:nvPicPr>
          <p:cNvPr id="9" name="图片 8">
            <a:extLst>
              <a:ext uri="{FF2B5EF4-FFF2-40B4-BE49-F238E27FC236}">
                <a16:creationId xmlns:a16="http://schemas.microsoft.com/office/drawing/2014/main" id="{6CE61934-EB80-9C24-33F9-DD1E24385A5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96473" y="2057401"/>
            <a:ext cx="4223040" cy="3366536"/>
          </a:xfrm>
          <a:prstGeom prst="rect">
            <a:avLst/>
          </a:prstGeom>
        </p:spPr>
      </p:pic>
    </p:spTree>
    <p:custDataLst>
      <p:tags r:id="rId1"/>
    </p:custDataLst>
    <p:extLst>
      <p:ext uri="{BB962C8B-B14F-4D97-AF65-F5344CB8AC3E}">
        <p14:creationId xmlns:p14="http://schemas.microsoft.com/office/powerpoint/2010/main" val="283792120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0706EB3-821C-7EDD-2C59-A275B9DB2BA7}"/>
              </a:ext>
            </a:extLst>
          </p:cNvPr>
          <p:cNvSpPr txBox="1"/>
          <p:nvPr/>
        </p:nvSpPr>
        <p:spPr>
          <a:xfrm>
            <a:off x="840000" y="859065"/>
            <a:ext cx="10512000" cy="5139869"/>
          </a:xfrm>
          <a:prstGeom prst="rect">
            <a:avLst/>
          </a:prstGeom>
          <a:noFill/>
        </p:spPr>
        <p:txBody>
          <a:bodyPr wrap="square" rtlCol="0">
            <a:spAutoFit/>
          </a:bodyPr>
          <a:lstStyle/>
          <a:p>
            <a:pPr marL="285750" indent="-285750">
              <a:buFont typeface="Arial" panose="020B0604020202020204" pitchFamily="34" charset="0"/>
              <a:buChar char="•"/>
            </a:pPr>
            <a:r>
              <a:rPr lang="zh-CN" altLang="en-US" sz="2800" b="1" dirty="0">
                <a:latin typeface="+mj-ea"/>
                <a:ea typeface="+mj-ea"/>
              </a:rPr>
              <a:t>任务实施</a:t>
            </a:r>
            <a:endParaRPr lang="en-US" altLang="zh-CN" sz="2800" b="1" dirty="0">
              <a:latin typeface="+mj-ea"/>
              <a:ea typeface="+mj-ea"/>
            </a:endParaRPr>
          </a:p>
          <a:p>
            <a:pPr indent="576000" algn="just"/>
            <a:r>
              <a:rPr lang="zh-CN" altLang="en-US" sz="2000" dirty="0">
                <a:latin typeface="+mn-ea"/>
              </a:rPr>
              <a:t>（</a:t>
            </a:r>
            <a:r>
              <a:rPr lang="en-US" altLang="zh-CN" sz="2000" dirty="0">
                <a:latin typeface="+mn-ea"/>
              </a:rPr>
              <a:t>1</a:t>
            </a:r>
            <a:r>
              <a:rPr lang="zh-CN" altLang="en-US" sz="2000" dirty="0">
                <a:latin typeface="+mn-ea"/>
              </a:rPr>
              <a:t>）根据电路图画出位置图及接线图。</a:t>
            </a:r>
            <a:endParaRPr lang="en-US" altLang="zh-CN" sz="2000" dirty="0">
              <a:latin typeface="+mn-ea"/>
            </a:endParaRPr>
          </a:p>
          <a:p>
            <a:pPr indent="576000" algn="just"/>
            <a:r>
              <a:rPr lang="zh-CN" altLang="en-US" sz="2000" dirty="0">
                <a:latin typeface="+mn-ea"/>
              </a:rPr>
              <a:t>（</a:t>
            </a:r>
            <a:r>
              <a:rPr lang="en-US" altLang="zh-CN" sz="2000" dirty="0">
                <a:latin typeface="+mn-ea"/>
              </a:rPr>
              <a:t>2</a:t>
            </a:r>
            <a:r>
              <a:rPr lang="zh-CN" altLang="en-US" sz="2000" dirty="0">
                <a:latin typeface="+mn-ea"/>
              </a:rPr>
              <a:t>）按表</a:t>
            </a:r>
            <a:r>
              <a:rPr lang="en-US" altLang="zh-CN" sz="2000" dirty="0">
                <a:latin typeface="+mn-ea"/>
              </a:rPr>
              <a:t>1-23</a:t>
            </a:r>
            <a:r>
              <a:rPr lang="zh-CN" altLang="en-US" sz="2000" dirty="0">
                <a:latin typeface="+mn-ea"/>
              </a:rPr>
              <a:t>配齐所用电气元件，并进行质量检验。电气元件应完好无损，各项技术指标符合规定要求，否则应予以更换。</a:t>
            </a:r>
            <a:endParaRPr lang="en-US" altLang="zh-CN" sz="2000" dirty="0">
              <a:latin typeface="+mn-ea"/>
            </a:endParaRPr>
          </a:p>
          <a:p>
            <a:pPr indent="576000" algn="just"/>
            <a:r>
              <a:rPr lang="zh-CN" altLang="en-US" sz="2000" dirty="0">
                <a:latin typeface="+mn-ea"/>
              </a:rPr>
              <a:t>（</a:t>
            </a:r>
            <a:r>
              <a:rPr lang="en-US" altLang="zh-CN" sz="2000" dirty="0">
                <a:latin typeface="+mn-ea"/>
              </a:rPr>
              <a:t>3</a:t>
            </a:r>
            <a:r>
              <a:rPr lang="zh-CN" altLang="en-US" sz="2000" dirty="0">
                <a:latin typeface="+mn-ea"/>
              </a:rPr>
              <a:t>）在控制板上按设计的位置图所示安装所有的电气元件，并贴上醒目的文字符号。安装时，组合开关、熔断器的受电端应安装在控制板的外侧；元件排列要整齐、匀称、间距合理，且便于元件的更换；紧固电气元件时用力要均匀，紧固程度适当，做到既使元件安装牢固，又不使其损坏。</a:t>
            </a:r>
            <a:endParaRPr lang="en-US" altLang="zh-CN" sz="2000" dirty="0">
              <a:latin typeface="+mn-ea"/>
            </a:endParaRPr>
          </a:p>
          <a:p>
            <a:pPr indent="576000" algn="just"/>
            <a:r>
              <a:rPr lang="zh-CN" altLang="en-US" sz="2000" dirty="0">
                <a:latin typeface="+mn-ea"/>
              </a:rPr>
              <a:t>（</a:t>
            </a:r>
            <a:r>
              <a:rPr lang="en-US" altLang="zh-CN" sz="2000" dirty="0">
                <a:latin typeface="+mn-ea"/>
              </a:rPr>
              <a:t>4</a:t>
            </a:r>
            <a:r>
              <a:rPr lang="zh-CN" altLang="en-US" sz="2000" dirty="0">
                <a:latin typeface="+mn-ea"/>
              </a:rPr>
              <a:t>）按接线图进行板前明线布线和套编码套管。做到布线横平竖直、整齐、分布均匀、紧贴安装面、走线合理；套编码套管要正确；严禁损伤线心和导线绝缘；接点牢靠，不得松动，不得压绝缘层，不反圈及不露铜过长等。</a:t>
            </a:r>
            <a:endParaRPr lang="en-US" altLang="zh-CN" sz="2000" dirty="0">
              <a:latin typeface="+mn-ea"/>
            </a:endParaRPr>
          </a:p>
          <a:p>
            <a:pPr indent="576000" algn="just"/>
            <a:r>
              <a:rPr lang="zh-CN" altLang="en-US" sz="2000" dirty="0">
                <a:latin typeface="+mn-ea"/>
              </a:rPr>
              <a:t>（</a:t>
            </a:r>
            <a:r>
              <a:rPr lang="en-US" altLang="zh-CN" sz="2000" dirty="0">
                <a:latin typeface="+mn-ea"/>
              </a:rPr>
              <a:t>5</a:t>
            </a:r>
            <a:r>
              <a:rPr lang="zh-CN" altLang="en-US" sz="2000" dirty="0">
                <a:latin typeface="+mn-ea"/>
              </a:rPr>
              <a:t>）根据图</a:t>
            </a:r>
            <a:r>
              <a:rPr lang="en-US" altLang="zh-CN" sz="2000" dirty="0">
                <a:latin typeface="+mn-ea"/>
              </a:rPr>
              <a:t>1-1</a:t>
            </a:r>
            <a:r>
              <a:rPr lang="zh-CN" altLang="en-US" sz="2000" dirty="0">
                <a:latin typeface="+mn-ea"/>
              </a:rPr>
              <a:t>所示的电路图检查控制板布线的正确性。</a:t>
            </a:r>
            <a:endParaRPr lang="en-US" altLang="zh-CN" sz="2000" dirty="0">
              <a:latin typeface="+mn-ea"/>
            </a:endParaRPr>
          </a:p>
          <a:p>
            <a:pPr indent="576000" algn="just"/>
            <a:r>
              <a:rPr lang="zh-CN" altLang="en-US" sz="2000" dirty="0">
                <a:latin typeface="+mn-ea"/>
              </a:rPr>
              <a:t>（</a:t>
            </a:r>
            <a:r>
              <a:rPr lang="en-US" altLang="zh-CN" sz="2000" dirty="0">
                <a:latin typeface="+mn-ea"/>
              </a:rPr>
              <a:t>6</a:t>
            </a:r>
            <a:r>
              <a:rPr lang="zh-CN" altLang="en-US" sz="2000" dirty="0">
                <a:latin typeface="+mn-ea"/>
              </a:rPr>
              <a:t>）安装电动机。做到安装牢固、平稳，防止在换向时产生滚动而引起事故。</a:t>
            </a:r>
            <a:endParaRPr lang="en-US" altLang="zh-CN" sz="2000" dirty="0">
              <a:latin typeface="+mn-ea"/>
            </a:endParaRPr>
          </a:p>
          <a:p>
            <a:pPr indent="576000" algn="just"/>
            <a:r>
              <a:rPr lang="zh-CN" altLang="en-US" sz="2000" dirty="0">
                <a:latin typeface="+mn-ea"/>
              </a:rPr>
              <a:t>（</a:t>
            </a:r>
            <a:r>
              <a:rPr lang="en-US" altLang="zh-CN" sz="2000" dirty="0">
                <a:latin typeface="+mn-ea"/>
              </a:rPr>
              <a:t>7</a:t>
            </a:r>
            <a:r>
              <a:rPr lang="zh-CN" altLang="en-US" sz="2000" dirty="0">
                <a:latin typeface="+mn-ea"/>
              </a:rPr>
              <a:t>）连接电动机和按钮金属外壳的保护接地线。</a:t>
            </a:r>
            <a:endParaRPr lang="en-US" altLang="zh-CN" sz="2000" dirty="0">
              <a:latin typeface="+mn-ea"/>
            </a:endParaRPr>
          </a:p>
          <a:p>
            <a:pPr indent="576000" algn="just"/>
            <a:r>
              <a:rPr lang="zh-CN" altLang="en-US" sz="2000" dirty="0">
                <a:latin typeface="+mn-ea"/>
              </a:rPr>
              <a:t>（</a:t>
            </a:r>
            <a:r>
              <a:rPr lang="en-US" altLang="zh-CN" sz="2000" dirty="0">
                <a:latin typeface="+mn-ea"/>
              </a:rPr>
              <a:t>8</a:t>
            </a:r>
            <a:r>
              <a:rPr lang="zh-CN" altLang="en-US" sz="2000" dirty="0">
                <a:latin typeface="+mn-ea"/>
              </a:rPr>
              <a:t>）连接电源、电动机等控制板外部的导线。导线要敷设在导线通道内，并采用绝缘良好的橡皮线进行通电校验。</a:t>
            </a:r>
          </a:p>
        </p:txBody>
      </p:sp>
    </p:spTree>
    <p:extLst>
      <p:ext uri="{BB962C8B-B14F-4D97-AF65-F5344CB8AC3E}">
        <p14:creationId xmlns:p14="http://schemas.microsoft.com/office/powerpoint/2010/main" val="4868052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CAE6A-CE6C-95EE-8697-C25CD1884011}"/>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BFC8DE87-EFD2-A792-8E02-86D995C2C058}"/>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207B16D1-F87A-9F57-4396-74CE1C5BF64B}"/>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FB9CC24B-04DC-C010-D613-96A86049C573}"/>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C92A2F43-0503-53C9-C919-25AB9563051F}"/>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AF7D7BC1-E6AC-69BF-1502-6B03E6D3F1A5}"/>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287D1D60-435E-CE57-AC2F-81FA27F143B7}"/>
              </a:ext>
            </a:extLst>
          </p:cNvPr>
          <p:cNvSpPr>
            <a:spLocks noGrp="1"/>
          </p:cNvSpPr>
          <p:nvPr>
            <p:custDataLst>
              <p:tags r:id="rId4"/>
            </p:custDataLst>
          </p:nvPr>
        </p:nvSpPr>
        <p:spPr>
          <a:xfrm>
            <a:off x="837565" y="517843"/>
            <a:ext cx="10512000" cy="57508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自检</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安装完毕的控制电路板必须按要求进行认真检查，确保无误后才允许通电试车。</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）主电路接线检查。按电路图或接线图从电源端开始，逐段核对接线有无漏接、错接之处，检查导线接点是否符合要求、压接是否牢固，以免带负载运行时产生闪弧现象。</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）控制电路接线检查。用万用表电阻挡检查控制电路接线情况。</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交验合格后，通电试车</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 </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出现故障后，学生应独立进行检修。当需带电检查时，必须有教师在现场监护。</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通电时，必须经指导教师同意后再接通电源，并需要教师在现场进行监护。</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接通三相电源</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L1</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L2</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L3</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，合上电源开关</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QS</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，用电笔检查熔断器出线端，氖管亮说明电源接通。分别按下</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SB1</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SB2</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SB3</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按钮，观察是否符合电路功能要求，观察电气元件动作是否灵活，有无卡阻及噪声超大现象，观察电动机运行是否正常。若有异常，立即停车检查。</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通电试车完毕，停转、 切断电源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先拆除三相电源线，再拆除电动机负载线</a:t>
            </a:r>
            <a:r>
              <a:rPr lang="zh-CN" altLang="en-US" sz="2000" dirty="0">
                <a:solidFill>
                  <a:srgbClr val="000000"/>
                </a:solidFill>
                <a:latin typeface="微软雅黑" panose="020B0503020204020204" charset="-122"/>
                <a:ea typeface="微软雅黑" panose="020B0503020204020204" charset="-122"/>
                <a:cs typeface="微软雅黑" panose="020B0503020204020204" charset="-122"/>
              </a:rPr>
              <a:t>。</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6313436E-0B44-2C02-4F90-882D3637A21F}"/>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313575095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6DF97-7378-AFAC-DDCD-FC0B2D46FB3E}"/>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91BAF419-A345-9782-EED9-4F2473E20429}"/>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0C82F438-71C0-298A-5E96-E860B66493BE}"/>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22D34F41-4BD4-6CFF-C4F1-6EDA21A93BD4}"/>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4255CB69-7344-6244-31A0-2219E87BAA7F}"/>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6C1EC935-F399-31CF-E5BC-E3C1F88AD02C}"/>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40A9B950-BEE5-56F6-5D9A-B83F046BB701}"/>
              </a:ext>
            </a:extLst>
          </p:cNvPr>
          <p:cNvSpPr>
            <a:spLocks noGrp="1"/>
          </p:cNvSpPr>
          <p:nvPr>
            <p:custDataLst>
              <p:tags r:id="rId4"/>
            </p:custDataLst>
          </p:nvPr>
        </p:nvSpPr>
        <p:spPr>
          <a:xfrm>
            <a:off x="1066800" y="695740"/>
            <a:ext cx="4161183" cy="456206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工作质量检测内容</a:t>
            </a:r>
            <a:endPar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如表</a:t>
            </a:r>
            <a:r>
              <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1-24</a:t>
            </a: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所示。</a:t>
            </a:r>
          </a:p>
        </p:txBody>
      </p:sp>
      <p:sp>
        <p:nvSpPr>
          <p:cNvPr id="2" name="五边形 4">
            <a:extLst>
              <a:ext uri="{FF2B5EF4-FFF2-40B4-BE49-F238E27FC236}">
                <a16:creationId xmlns:a16="http://schemas.microsoft.com/office/drawing/2014/main" id="{F8F26FC8-F044-108A-F7A9-6618E873EAD2}"/>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6" name="图片 5">
            <a:extLst>
              <a:ext uri="{FF2B5EF4-FFF2-40B4-BE49-F238E27FC236}">
                <a16:creationId xmlns:a16="http://schemas.microsoft.com/office/drawing/2014/main" id="{C646403B-E568-CEEB-5D95-7D3BBA93558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96000" y="472184"/>
            <a:ext cx="4397121" cy="5913632"/>
          </a:xfrm>
          <a:prstGeom prst="rect">
            <a:avLst/>
          </a:prstGeom>
        </p:spPr>
      </p:pic>
    </p:spTree>
    <p:custDataLst>
      <p:tags r:id="rId1"/>
    </p:custDataLst>
    <p:extLst>
      <p:ext uri="{BB962C8B-B14F-4D97-AF65-F5344CB8AC3E}">
        <p14:creationId xmlns:p14="http://schemas.microsoft.com/office/powerpoint/2010/main" val="344560124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6AA90-EF99-4A35-2C6F-D422350758D8}"/>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A2D18DED-93DA-10D4-5C3D-F0F265B68BD6}"/>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6179F99A-2721-2232-141C-0886788881CC}"/>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1E56A84E-8FEC-407C-307B-DD2E434142C3}"/>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7EEB70A8-336F-48FF-A415-19456F3CB5C5}"/>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BC027865-1635-04AE-7184-EE2B011F9D11}"/>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CE4D17A8-0997-280A-95EF-4CDB8FD96F60}"/>
              </a:ext>
            </a:extLst>
          </p:cNvPr>
          <p:cNvSpPr>
            <a:spLocks noGrp="1"/>
          </p:cNvSpPr>
          <p:nvPr>
            <p:custDataLst>
              <p:tags r:id="rId4"/>
            </p:custDataLst>
          </p:nvPr>
        </p:nvSpPr>
        <p:spPr>
          <a:xfrm>
            <a:off x="838200" y="701979"/>
            <a:ext cx="10515600" cy="2435087"/>
          </a:xfrm>
          <a:prstGeom prst="rect">
            <a:avLst/>
          </a:prstGeom>
        </p:spPr>
        <p:txBody>
          <a:bodyPr vert="horz" lIns="91440" tIns="45720" rIns="91440" bIns="45720" rtlCol="0" anchor="ctr">
            <a:normAutofit fontScale="97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收获反思</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20000"/>
              </a:lnSpc>
              <a:buNone/>
            </a:pPr>
            <a:r>
              <a:rPr lang="zh-CN" altLang="en-US" sz="2500" dirty="0">
                <a:latin typeface="+mn-ea"/>
              </a:rPr>
              <a:t>党的二十大报告指出，必须坚持科技是第一生产力、人才是第一资源、创新是第一动力，深入实施科教兴国战略、人才强国战略、创新驱动发展战略，开辟发展新领域新赛道，不断塑造发展新动能、新优势。请结合本任务的学习，反思如何成为高技能人才，并填写在表</a:t>
            </a:r>
            <a:r>
              <a:rPr lang="en-US" altLang="zh-CN" sz="2500" dirty="0">
                <a:latin typeface="+mn-ea"/>
              </a:rPr>
              <a:t>1-25</a:t>
            </a:r>
            <a:r>
              <a:rPr lang="zh-CN" altLang="en-US" sz="2500" dirty="0">
                <a:latin typeface="+mn-ea"/>
              </a:rPr>
              <a:t>中。</a:t>
            </a:r>
            <a:endParaRPr kumimoji="0" lang="zh-CN" altLang="en-US" sz="2500" b="1" i="0" u="none" strike="noStrike" kern="1200" cap="none" spc="0" normalizeH="0" baseline="0" noProof="0" dirty="0">
              <a:ln>
                <a:noFill/>
              </a:ln>
              <a:solidFill>
                <a:srgbClr val="000000"/>
              </a:solidFill>
              <a:effectLst/>
              <a:uLnTx/>
              <a:uFillTx/>
              <a:latin typeface="+mn-ea"/>
              <a:cs typeface="微软雅黑" panose="020B0503020204020204" charset="-122"/>
            </a:endParaRPr>
          </a:p>
        </p:txBody>
      </p:sp>
      <p:sp>
        <p:nvSpPr>
          <p:cNvPr id="2" name="五边形 4">
            <a:extLst>
              <a:ext uri="{FF2B5EF4-FFF2-40B4-BE49-F238E27FC236}">
                <a16:creationId xmlns:a16="http://schemas.microsoft.com/office/drawing/2014/main" id="{CE28C26B-7CAA-0900-9F65-50F1F2F667BA}"/>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6" name="图片 5">
            <a:extLst>
              <a:ext uri="{FF2B5EF4-FFF2-40B4-BE49-F238E27FC236}">
                <a16:creationId xmlns:a16="http://schemas.microsoft.com/office/drawing/2014/main" id="{B4195516-78CE-936A-97DB-E91E0539717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61352" y="3428200"/>
            <a:ext cx="7269296" cy="2032276"/>
          </a:xfrm>
          <a:prstGeom prst="rect">
            <a:avLst/>
          </a:prstGeom>
        </p:spPr>
      </p:pic>
    </p:spTree>
    <p:custDataLst>
      <p:tags r:id="rId1"/>
    </p:custDataLst>
    <p:extLst>
      <p:ext uri="{BB962C8B-B14F-4D97-AF65-F5344CB8AC3E}">
        <p14:creationId xmlns:p14="http://schemas.microsoft.com/office/powerpoint/2010/main" val="162245728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16389"/>
            <p:custDataLst>
              <p:tags r:id="rId2"/>
            </p:custDataLst>
          </p:nvPr>
        </p:nvSpPr>
        <p:spPr/>
        <p:txBody>
          <a:bodyPr/>
          <a:lstStyle/>
          <a:p>
            <a:r>
              <a:rPr lang="zh-CN" altLang="en-US"/>
              <a:t>THE END</a:t>
            </a:r>
          </a:p>
        </p:txBody>
      </p:sp>
      <p:sp>
        <p:nvSpPr>
          <p:cNvPr id="3" name="标题 2"/>
          <p:cNvSpPr>
            <a:spLocks noGrp="1"/>
          </p:cNvSpPr>
          <p:nvPr>
            <p:ph type="ctrTitle" idx="16388"/>
            <p:custDataLst>
              <p:tags r:id="rId3"/>
            </p:custDataLst>
          </p:nvPr>
        </p:nvSpPr>
        <p:spPr/>
        <p:txBody>
          <a:bodyPr>
            <a:normAutofit/>
          </a:bodyPr>
          <a:lstStyle/>
          <a:p>
            <a:r>
              <a:rPr lang="zh-CN" altLang="en-US" sz="3110">
                <a:sym typeface="+mn-ea"/>
              </a:rPr>
              <a:t>数控机床电气控制（第4版）</a:t>
            </a:r>
            <a:endParaRPr lang="zh-CN" altLang="en-US" sz="3110"/>
          </a:p>
        </p:txBody>
      </p:sp>
      <p:pic>
        <p:nvPicPr>
          <p:cNvPr id="9" name="图片 8"/>
          <p:cNvPicPr>
            <a:picLocks noChangeAspect="1"/>
          </p:cNvPicPr>
          <p:nvPr/>
        </p:nvPicPr>
        <p:blipFill>
          <a:blip r:embed="rId5"/>
          <a:stretch>
            <a:fillRect/>
          </a:stretch>
        </p:blipFill>
        <p:spPr>
          <a:xfrm>
            <a:off x="256540" y="196850"/>
            <a:ext cx="2402205" cy="4083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64235" y="854075"/>
            <a:ext cx="10515600" cy="479361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000"/>
              </a:spcAft>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1.1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概述</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电力拖动是用电动机带动生产机械运动的方式。生产上广泛采用的控制系统为继电器</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接触器控制系统，其由按钮开关、接触器、继电器等有触点电气元件组成。其优点是结构简单、价格低、维修方便；缺点是体积大、工作寿命低。用这类电器组成较复杂的控制系统时，因触点多，故易出现故障。</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电器是一种能控制电能的设备，它能够根据外界信号的要求，手动或自动地接通或断开电路，断续或连续地改变电路参数，以实现电路或非电对象的切换、控制、保护、检测、变换和调节。</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661988" y="376237"/>
            <a:ext cx="11235690" cy="61055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3200" b="1" dirty="0">
                <a:solidFill>
                  <a:schemeClr val="dk1"/>
                </a:solidFill>
                <a:latin typeface="微软雅黑" panose="020B0503020204020204" charset="-122"/>
                <a:ea typeface="微软雅黑" panose="020B0503020204020204" charset="-122"/>
                <a:cs typeface="微软雅黑" panose="020B0503020204020204" charset="-122"/>
              </a:rPr>
              <a:t>1.1.1    </a:t>
            </a: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电器分类</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通常，凡是对电能的生产、输送、分配和使用起控制、调节、检测、转换及保护作用的电工器械均可称为电器。电器的用途广泛，功能多样，构造各异，种类繁多。</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１</a:t>
            </a: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按工作电压等级分类 </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１</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低压电器。在交流</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50Hz</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或</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60Hz</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额定电压</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1200V</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以下、直流额定电压</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1500V</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以下的电路内起通断保护、控制或调节作用的电器称为低压电器。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２</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 </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高压电器。在交流</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50Hz</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或</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60Hz</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额定电压</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1200V</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以上、直流额定电压</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1500V</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以上的电路内起通断保护、控制或调节作用的电器称为高压电器。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２</a:t>
            </a:r>
            <a:r>
              <a:rPr lang="en-US" altLang="zh-CN" sz="2400" b="1"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按操作方式的原理分类 </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１</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手动电器。由人工直接操作才能完成任务的电器称为手动电器。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buNone/>
            </a:pP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２</a:t>
            </a:r>
            <a:r>
              <a:rPr lang="en-US" altLang="zh-CN" sz="24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400" dirty="0">
                <a:solidFill>
                  <a:schemeClr val="dk1"/>
                </a:solidFill>
                <a:latin typeface="微软雅黑" panose="020B0503020204020204" charset="-122"/>
                <a:ea typeface="微软雅黑" panose="020B0503020204020204" charset="-122"/>
                <a:cs typeface="微软雅黑" panose="020B0503020204020204" charset="-122"/>
              </a:rPr>
              <a:t>自动电器。不需要人工直接操作，按照电的或非电的信号自动完成接通、分断电路任务的电器称为自动电器。</a:t>
            </a:r>
            <a:endParaRPr lang="en-US" altLang="zh-CN" sz="2400"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buNone/>
            </a:pPr>
            <a:endParaRPr lang="zh-CN" altLang="en-US" sz="1800"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D376D1AE-D77B-3969-2E76-75FCE8DC2237}"/>
              </a:ext>
            </a:extLst>
          </p:cNvPr>
          <p:cNvSpPr txBox="1"/>
          <p:nvPr/>
        </p:nvSpPr>
        <p:spPr>
          <a:xfrm>
            <a:off x="840000" y="1543868"/>
            <a:ext cx="10512000" cy="3770263"/>
          </a:xfrm>
          <a:prstGeom prst="rect">
            <a:avLst/>
          </a:prstGeom>
          <a:noFill/>
        </p:spPr>
        <p:txBody>
          <a:bodyPr wrap="square" rtlCol="0">
            <a:spAutoFit/>
          </a:bodyPr>
          <a:lstStyle/>
          <a:p>
            <a:pPr indent="575945" algn="just">
              <a:spcBef>
                <a:spcPts val="600"/>
              </a:spcBef>
            </a:pPr>
            <a:r>
              <a:rPr lang="zh-CN" altLang="en-US" sz="2800" b="1" dirty="0">
                <a:solidFill>
                  <a:schemeClr val="dk1"/>
                </a:solidFill>
                <a:latin typeface="微软雅黑" panose="020B0503020204020204" charset="-122"/>
                <a:ea typeface="微软雅黑" panose="020B0503020204020204" charset="-122"/>
                <a:cs typeface="微软雅黑" panose="020B0503020204020204" charset="-122"/>
              </a:rPr>
              <a:t>３</a:t>
            </a:r>
            <a:r>
              <a:rPr lang="en-US" altLang="zh-CN" sz="2800" b="1"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b="1" dirty="0">
                <a:solidFill>
                  <a:schemeClr val="dk1"/>
                </a:solidFill>
                <a:latin typeface="微软雅黑" panose="020B0503020204020204" charset="-122"/>
                <a:ea typeface="微软雅黑" panose="020B0503020204020204" charset="-122"/>
                <a:cs typeface="微软雅黑" panose="020B0503020204020204" charset="-122"/>
              </a:rPr>
              <a:t>按用途分类</a:t>
            </a:r>
            <a:endParaRPr lang="en-US" altLang="zh-CN" sz="2800" b="1" dirty="0">
              <a:solidFill>
                <a:schemeClr val="dk1"/>
              </a:solidFill>
              <a:latin typeface="微软雅黑" panose="020B0503020204020204" charset="-122"/>
              <a:ea typeface="微软雅黑" panose="020B0503020204020204" charset="-122"/>
              <a:cs typeface="微软雅黑" panose="020B0503020204020204" charset="-122"/>
            </a:endParaRPr>
          </a:p>
          <a:p>
            <a:pPr indent="575945" algn="just">
              <a:spcBef>
                <a:spcPts val="600"/>
              </a:spcBef>
            </a:pP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１</a:t>
            </a: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低压配电电器。低压配电电器主要用于低压供电系统 。</a:t>
            </a:r>
            <a:endParaRPr lang="en-US" altLang="zh-CN" sz="2800" dirty="0">
              <a:solidFill>
                <a:schemeClr val="dk1"/>
              </a:solidFill>
              <a:latin typeface="微软雅黑" panose="020B0503020204020204" charset="-122"/>
              <a:ea typeface="微软雅黑" panose="020B0503020204020204" charset="-122"/>
              <a:cs typeface="微软雅黑" panose="020B0503020204020204" charset="-122"/>
            </a:endParaRPr>
          </a:p>
          <a:p>
            <a:pPr indent="575945" algn="just">
              <a:spcBef>
                <a:spcPts val="600"/>
              </a:spcBef>
            </a:pP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２</a:t>
            </a: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低压控制电器。低压控制电器主要用于电力拖动控制系统。</a:t>
            </a:r>
            <a:endParaRPr lang="en-US" altLang="zh-CN" sz="2800" dirty="0">
              <a:solidFill>
                <a:schemeClr val="dk1"/>
              </a:solidFill>
              <a:latin typeface="微软雅黑" panose="020B0503020204020204" charset="-122"/>
              <a:ea typeface="微软雅黑" panose="020B0503020204020204" charset="-122"/>
              <a:cs typeface="微软雅黑" panose="020B0503020204020204" charset="-122"/>
            </a:endParaRPr>
          </a:p>
          <a:p>
            <a:pPr indent="575945" algn="just">
              <a:spcBef>
                <a:spcPts val="600"/>
              </a:spcBef>
            </a:pPr>
            <a:r>
              <a:rPr lang="zh-CN" altLang="en-US" sz="2800" b="1" dirty="0">
                <a:solidFill>
                  <a:schemeClr val="dk1"/>
                </a:solidFill>
                <a:latin typeface="微软雅黑" panose="020B0503020204020204" charset="-122"/>
                <a:ea typeface="微软雅黑" panose="020B0503020204020204" charset="-122"/>
                <a:cs typeface="微软雅黑" panose="020B0503020204020204" charset="-122"/>
              </a:rPr>
              <a:t>４</a:t>
            </a:r>
            <a:r>
              <a:rPr lang="en-US" altLang="zh-CN" sz="2800" b="1"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b="1" dirty="0">
                <a:solidFill>
                  <a:schemeClr val="dk1"/>
                </a:solidFill>
                <a:latin typeface="微软雅黑" panose="020B0503020204020204" charset="-122"/>
                <a:ea typeface="微软雅黑" panose="020B0503020204020204" charset="-122"/>
                <a:cs typeface="微软雅黑" panose="020B0503020204020204" charset="-122"/>
              </a:rPr>
              <a:t>按工作原理分类 </a:t>
            </a:r>
            <a:endParaRPr lang="en-US" altLang="zh-CN" sz="2800" b="1" dirty="0">
              <a:solidFill>
                <a:schemeClr val="dk1"/>
              </a:solidFill>
              <a:latin typeface="微软雅黑" panose="020B0503020204020204" charset="-122"/>
              <a:ea typeface="微软雅黑" panose="020B0503020204020204" charset="-122"/>
              <a:cs typeface="微软雅黑" panose="020B0503020204020204" charset="-122"/>
            </a:endParaRPr>
          </a:p>
          <a:p>
            <a:pPr indent="575945" algn="just">
              <a:spcBef>
                <a:spcPts val="600"/>
              </a:spcBef>
            </a:pP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１</a:t>
            </a: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电磁式电器。电磁式电器是根据电磁感应原理工作的电器 </a:t>
            </a:r>
            <a:endParaRPr lang="en-US" altLang="zh-CN" sz="2800" dirty="0">
              <a:solidFill>
                <a:schemeClr val="dk1"/>
              </a:solidFill>
              <a:latin typeface="微软雅黑" panose="020B0503020204020204" charset="-122"/>
              <a:ea typeface="微软雅黑" panose="020B0503020204020204" charset="-122"/>
              <a:cs typeface="微软雅黑" panose="020B0503020204020204" charset="-122"/>
            </a:endParaRPr>
          </a:p>
          <a:p>
            <a:pPr indent="575945" algn="just">
              <a:spcBef>
                <a:spcPts val="600"/>
              </a:spcBef>
            </a:pP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２</a:t>
            </a:r>
            <a:r>
              <a:rPr lang="en-US" altLang="zh-CN" sz="2800" dirty="0">
                <a:solidFill>
                  <a:schemeClr val="dk1"/>
                </a:solidFill>
                <a:latin typeface="微软雅黑" panose="020B0503020204020204" charset="-122"/>
                <a:ea typeface="微软雅黑" panose="020B0503020204020204" charset="-122"/>
                <a:cs typeface="微软雅黑" panose="020B0503020204020204" charset="-122"/>
              </a:rPr>
              <a:t>)</a:t>
            </a:r>
            <a:r>
              <a:rPr lang="zh-CN" altLang="en-US" sz="2800" dirty="0">
                <a:solidFill>
                  <a:schemeClr val="dk1"/>
                </a:solidFill>
                <a:latin typeface="微软雅黑" panose="020B0503020204020204" charset="-122"/>
                <a:ea typeface="微软雅黑" panose="020B0503020204020204" charset="-122"/>
                <a:cs typeface="微软雅黑" panose="020B0503020204020204" charset="-122"/>
              </a:rPr>
              <a:t>非电量控制电器。非电量控制电器是靠外力或非电物理量的变化而工作的电器。</a:t>
            </a:r>
          </a:p>
          <a:p>
            <a:endParaRPr lang="zh-CN" altLang="en-US" dirty="0"/>
          </a:p>
        </p:txBody>
      </p:sp>
    </p:spTree>
    <p:extLst>
      <p:ext uri="{BB962C8B-B14F-4D97-AF65-F5344CB8AC3E}">
        <p14:creationId xmlns:p14="http://schemas.microsoft.com/office/powerpoint/2010/main" val="305032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8*i*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8*i*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8*i*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9*i*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9*i*9"/>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9*i*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0*i*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0*i*9"/>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0*i*1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3*i*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3*i*9"/>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3*i*10"/>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leftRight"/>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4*i*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4*i*9"/>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4*i*1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topBottom"/>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5*i*8"/>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5*i*9"/>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5*i*10"/>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bottomTop"/>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6*i*8"/>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6*i*9"/>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6*i*10"/>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6"/>
  <p:tag name="KSO_WM_UNIT_ID" val="_17*i*6"/>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7"/>
  <p:tag name="KSO_WM_UNIT_ID" val="_17*i*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1.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2.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3.xml><?xml version="1.0" encoding="utf-8"?>
<p:tagLst xmlns:a="http://schemas.openxmlformats.org/drawingml/2006/main" xmlns:r="http://schemas.openxmlformats.org/officeDocument/2006/relationships"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4.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5.xml><?xml version="1.0" encoding="utf-8"?>
<p:tagLst xmlns:a="http://schemas.openxmlformats.org/drawingml/2006/main" xmlns:r="http://schemas.openxmlformats.org/officeDocument/2006/relationships"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6.xml><?xml version="1.0" encoding="utf-8"?>
<p:tagLst xmlns:a="http://schemas.openxmlformats.org/drawingml/2006/main" xmlns:r="http://schemas.openxmlformats.org/officeDocument/2006/relationships"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7.xml><?xml version="1.0" encoding="utf-8"?>
<p:tagLst xmlns:a="http://schemas.openxmlformats.org/drawingml/2006/main" xmlns:r="http://schemas.openxmlformats.org/officeDocument/2006/relationships"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a="http://schemas.openxmlformats.org/drawingml/2006/main" xmlns:r="http://schemas.openxmlformats.org/officeDocument/2006/relationships"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1.xml><?xml version="1.0" encoding="utf-8"?>
<p:tagLst xmlns:a="http://schemas.openxmlformats.org/drawingml/2006/main" xmlns:r="http://schemas.openxmlformats.org/officeDocument/2006/relationships"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2.xml><?xml version="1.0" encoding="utf-8"?>
<p:tagLst xmlns:a="http://schemas.openxmlformats.org/drawingml/2006/main" xmlns:r="http://schemas.openxmlformats.org/officeDocument/2006/relationships"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3.xml><?xml version="1.0" encoding="utf-8"?>
<p:tagLst xmlns:a="http://schemas.openxmlformats.org/drawingml/2006/main" xmlns:r="http://schemas.openxmlformats.org/officeDocument/2006/relationships"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4.xml><?xml version="1.0" encoding="utf-8"?>
<p:tagLst xmlns:a="http://schemas.openxmlformats.org/drawingml/2006/main" xmlns:r="http://schemas.openxmlformats.org/officeDocument/2006/relationships"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5.xml><?xml version="1.0" encoding="utf-8"?>
<p:tagLst xmlns:a="http://schemas.openxmlformats.org/drawingml/2006/main" xmlns:r="http://schemas.openxmlformats.org/officeDocument/2006/relationships"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6.xml><?xml version="1.0" encoding="utf-8"?>
<p:tagLst xmlns:a="http://schemas.openxmlformats.org/drawingml/2006/main" xmlns:r="http://schemas.openxmlformats.org/officeDocument/2006/relationships"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7.xml><?xml version="1.0" encoding="utf-8"?>
<p:tagLst xmlns:a="http://schemas.openxmlformats.org/drawingml/2006/main" xmlns:r="http://schemas.openxmlformats.org/officeDocument/2006/relationships"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8.xml><?xml version="1.0" encoding="utf-8"?>
<p:tagLst xmlns:a="http://schemas.openxmlformats.org/drawingml/2006/main" xmlns:r="http://schemas.openxmlformats.org/officeDocument/2006/relationships"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9.xml><?xml version="1.0" encoding="utf-8"?>
<p:tagLst xmlns:a="http://schemas.openxmlformats.org/drawingml/2006/main" xmlns:r="http://schemas.openxmlformats.org/officeDocument/2006/relationships"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3.xml><?xml version="1.0" encoding="utf-8"?>
<p:tagLst xmlns:a="http://schemas.openxmlformats.org/drawingml/2006/main" xmlns:r="http://schemas.openxmlformats.org/officeDocument/2006/relationships"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4.xml><?xml version="1.0" encoding="utf-8"?>
<p:tagLst xmlns:a="http://schemas.openxmlformats.org/drawingml/2006/main" xmlns:r="http://schemas.openxmlformats.org/officeDocument/2006/relationships"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5.xml><?xml version="1.0" encoding="utf-8"?>
<p:tagLst xmlns:a="http://schemas.openxmlformats.org/drawingml/2006/main" xmlns:r="http://schemas.openxmlformats.org/officeDocument/2006/relationships"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6.xml><?xml version="1.0" encoding="utf-8"?>
<p:tagLst xmlns:a="http://schemas.openxmlformats.org/drawingml/2006/main" xmlns:r="http://schemas.openxmlformats.org/officeDocument/2006/relationships" xmlns:p="http://schemas.openxmlformats.org/presentationml/2006/main">
  <p:tag name="KSO_WM_UNIT_ID" val="_11*i*3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YPE" val="i"/>
  <p:tag name="KSO_WM_UNIT_INDEX" val="35"/>
  <p:tag name="KSO_WM_TEMPLATE_INDEX" val="40490277"/>
  <p:tag name="KSO_WM_TEMPLATE_CATEGORY" val="custom"/>
</p:tagLst>
</file>

<file path=ppt/tags/tag26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9.xml><?xml version="1.0" encoding="utf-8"?>
<p:tagLst xmlns:a="http://schemas.openxmlformats.org/drawingml/2006/main" xmlns:r="http://schemas.openxmlformats.org/officeDocument/2006/relationships" xmlns:p="http://schemas.openxmlformats.org/presentationml/2006/main">
  <p:tag name="KSO_WM_TEMPLATE_THUMBS_INDEX" val="1、2、3、4、5、6、7、8、9、10、11、12、13、15"/>
  <p:tag name="KSO_WM_SLIDE_ID" val="custom2020258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82"/>
  <p:tag name="KSO_WM_SLIDE_LAYOUT" val="a_b_f_j"/>
  <p:tag name="KSO_WM_SLIDE_LAYOUT_CNT" val="1_1_2_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人姓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2582_1*f*1"/>
  <p:tag name="KSO_WM_TEMPLATE_CATEGORY" val="custom"/>
  <p:tag name="KSO_WM_TEMPLATE_INDEX" val="20202582"/>
  <p:tag name="KSO_WM_UNIT_LAYERLEVEL" val="1"/>
  <p:tag name="KSO_WM_TAG_VERSION" val="1.0"/>
  <p:tag name="KSO_WM_BEAUTIFY_FLAG" val="#wm#"/>
  <p:tag name="KSO_WM_UNIT_SUBTYPE" val="b"/>
  <p:tag name="KSO_WM_UNIT_TEXT_FILL_FORE_SCHEMECOLOR_INDEX_BRIGHTNESS" val="0.15"/>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极简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82_1*a*1"/>
  <p:tag name="KSO_WM_TEMPLATE_CATEGORY" val="custom"/>
  <p:tag name="KSO_WM_TEMPLATE_INDEX" val="20202582"/>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32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2*i*8"/>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2*i*9"/>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2*i*10"/>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0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1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1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2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2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4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3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3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3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4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5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6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6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9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4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4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4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5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0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0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2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3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4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5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5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5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0490277"/>
  <p:tag name="KSO_WM_SLIDE_HAS_MASK" val="0"/>
  <p:tag name="KSO_WM_SLIDE_ID" val="custom40490277_9"/>
  <p:tag name="KSO_WM_SLIDE_INDEX" val="5"/>
  <p:tag name="KSO_WM_SLIDE_ITEM_CNT" val="0"/>
  <p:tag name="KSO_WM_SLIDE_LAYOUT" val="a_b"/>
  <p:tag name="KSO_WM_SLIDE_LAYOUT_CNT" val="1_1"/>
  <p:tag name="KSO_WM_SLIDE_TYPE" val="endPage"/>
  <p:tag name="KSO_WM_TAG_VERSION" val="3.0"/>
  <p:tag name="KSO_WM_TEMPLATE_MASTER_TYPE" val="0"/>
  <p:tag name="KSO_WM_TEMPLATE_SLIDE_ID" val="slide_06be46c9219ad451"/>
  <p:tag name="KSO_WM_TEMPLATE_SUBCATEGORY" val="29"/>
</p:tagLst>
</file>

<file path=ppt/tags/tag569.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0.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2、3、4、5、6、7、8、9、10、11、12、13、15"/>
  <p:tag name="KSO_WM_TEMPLATE_MASTER_THUMB_INDEX" val="12"/>
  <p:tag name="KSO_WM_UNIT_SHOW_EDIT_AREA_INDICATION" val="0"/>
  <p:tag name="KSO_WM_TAG_VERSION" val="1.0"/>
  <p:tag name="KSO_WM_BEAUTIFY_FLAG" val="#wm#"/>
  <p:tag name="KSO_WM_TEMPLATE_CATEGORY" val="custom"/>
  <p:tag name="KSO_WM_TEMPLATE_INDEX" val="20202582"/>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5*i*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5*i*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5*i*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
      <a:dk1>
        <a:srgbClr val="000000"/>
      </a:dk1>
      <a:lt1>
        <a:srgbClr val="FFFFFF"/>
      </a:lt1>
      <a:dk2>
        <a:srgbClr val="F2F2F2"/>
      </a:dk2>
      <a:lt2>
        <a:srgbClr val="FFFFFF"/>
      </a:lt2>
      <a:accent1>
        <a:srgbClr val="000000"/>
      </a:accent1>
      <a:accent2>
        <a:srgbClr val="20201E"/>
      </a:accent2>
      <a:accent3>
        <a:srgbClr val="40403C"/>
      </a:accent3>
      <a:accent4>
        <a:srgbClr val="615F59"/>
      </a:accent4>
      <a:accent5>
        <a:srgbClr val="817F77"/>
      </a:accent5>
      <a:accent6>
        <a:srgbClr val="A19F95"/>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801</TotalTime>
  <Words>7865</Words>
  <Application>Microsoft Office PowerPoint</Application>
  <PresentationFormat>宽屏</PresentationFormat>
  <Paragraphs>404</Paragraphs>
  <Slides>66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66</vt:i4>
      </vt:variant>
    </vt:vector>
  </HeadingPairs>
  <TitlesOfParts>
    <vt:vector size="73" baseType="lpstr">
      <vt:lpstr>等线</vt:lpstr>
      <vt:lpstr>汉仪旗黑-85S</vt:lpstr>
      <vt:lpstr>微软雅黑</vt:lpstr>
      <vt:lpstr>Arial</vt:lpstr>
      <vt:lpstr>Cambria Math</vt:lpstr>
      <vt:lpstr>Times New Roman</vt:lpstr>
      <vt:lpstr>2_Office 主题​​</vt:lpstr>
      <vt:lpstr>项目一    数控机床控制电路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电动机双向控制电路装调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数控机床电气控制（第4版）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天 夏</dc:creator>
  <cp:lastModifiedBy>天 夏</cp:lastModifiedBy>
  <cp:revision>24</cp:revision>
  <dcterms:created xsi:type="dcterms:W3CDTF">2025-09-01T09:33:00Z</dcterms:created>
  <dcterms:modified xsi:type="dcterms:W3CDTF">2025-09-06T06:08:47Z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F7E3DC2BCB7D405BADE391C05A125DD4_13</vt:lpwstr>
  </property>
  <property fmtid="{D5CDD505-2E9C-101B-9397-08002B2CF9AE}" pid="3" name="KSOProductBuildVer">
    <vt:lpwstr>2052-12.1.0.22529</vt:lpwstr>
  </property>
</Properties>
</file>